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802D7-2B84-4F18-8BE3-9EE056D0B1C8}" v="8" dt="2021-06-16T18:52:38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Bark-Jones" userId="8f8d4e07394d5288" providerId="LiveId" clId="{94B802D7-2B84-4F18-8BE3-9EE056D0B1C8}"/>
    <pc:docChg chg="undo custSel addSld delSld modSld">
      <pc:chgData name="Charlie Bark-Jones" userId="8f8d4e07394d5288" providerId="LiveId" clId="{94B802D7-2B84-4F18-8BE3-9EE056D0B1C8}" dt="2021-06-16T19:00:51.481" v="1013" actId="26606"/>
      <pc:docMkLst>
        <pc:docMk/>
      </pc:docMkLst>
      <pc:sldChg chg="modSp mod">
        <pc:chgData name="Charlie Bark-Jones" userId="8f8d4e07394d5288" providerId="LiveId" clId="{94B802D7-2B84-4F18-8BE3-9EE056D0B1C8}" dt="2021-06-16T17:19:15.130" v="50" actId="20577"/>
        <pc:sldMkLst>
          <pc:docMk/>
          <pc:sldMk cId="2517765459" sldId="256"/>
        </pc:sldMkLst>
        <pc:spChg chg="mod">
          <ac:chgData name="Charlie Bark-Jones" userId="8f8d4e07394d5288" providerId="LiveId" clId="{94B802D7-2B84-4F18-8BE3-9EE056D0B1C8}" dt="2021-06-16T17:19:04.091" v="9" actId="20577"/>
          <ac:spMkLst>
            <pc:docMk/>
            <pc:sldMk cId="2517765459" sldId="256"/>
            <ac:spMk id="2" creationId="{04684910-1346-459D-B18A-64DF16032DE0}"/>
          </ac:spMkLst>
        </pc:spChg>
        <pc:spChg chg="mod">
          <ac:chgData name="Charlie Bark-Jones" userId="8f8d4e07394d5288" providerId="LiveId" clId="{94B802D7-2B84-4F18-8BE3-9EE056D0B1C8}" dt="2021-06-16T17:19:15.130" v="50" actId="20577"/>
          <ac:spMkLst>
            <pc:docMk/>
            <pc:sldMk cId="2517765459" sldId="256"/>
            <ac:spMk id="3" creationId="{6D78C2E7-9BBF-44B9-B6D8-2069F00E7ADC}"/>
          </ac:spMkLst>
        </pc:spChg>
      </pc:sldChg>
      <pc:sldChg chg="modSp mod">
        <pc:chgData name="Charlie Bark-Jones" userId="8f8d4e07394d5288" providerId="LiveId" clId="{94B802D7-2B84-4F18-8BE3-9EE056D0B1C8}" dt="2021-06-16T17:20:03.870" v="75" actId="20577"/>
        <pc:sldMkLst>
          <pc:docMk/>
          <pc:sldMk cId="851060386" sldId="257"/>
        </pc:sldMkLst>
        <pc:spChg chg="mod">
          <ac:chgData name="Charlie Bark-Jones" userId="8f8d4e07394d5288" providerId="LiveId" clId="{94B802D7-2B84-4F18-8BE3-9EE056D0B1C8}" dt="2021-06-16T17:20:03.870" v="75" actId="20577"/>
          <ac:spMkLst>
            <pc:docMk/>
            <pc:sldMk cId="851060386" sldId="257"/>
            <ac:spMk id="3" creationId="{AA7EF00A-A54E-4DA9-A24F-253CDA875764}"/>
          </ac:spMkLst>
        </pc:spChg>
      </pc:sldChg>
      <pc:sldChg chg="addSp delSp modSp mod setBg setClrOvrMap">
        <pc:chgData name="Charlie Bark-Jones" userId="8f8d4e07394d5288" providerId="LiveId" clId="{94B802D7-2B84-4F18-8BE3-9EE056D0B1C8}" dt="2021-06-16T18:45:50.405" v="696" actId="26606"/>
        <pc:sldMkLst>
          <pc:docMk/>
          <pc:sldMk cId="3081224143" sldId="258"/>
        </pc:sldMkLst>
        <pc:spChg chg="mod">
          <ac:chgData name="Charlie Bark-Jones" userId="8f8d4e07394d5288" providerId="LiveId" clId="{94B802D7-2B84-4F18-8BE3-9EE056D0B1C8}" dt="2021-06-16T18:45:50.405" v="696" actId="26606"/>
          <ac:spMkLst>
            <pc:docMk/>
            <pc:sldMk cId="3081224143" sldId="258"/>
            <ac:spMk id="2" creationId="{08B87B5A-8C48-4953-A312-3E9EDD3F1BD5}"/>
          </ac:spMkLst>
        </pc:spChg>
        <pc:spChg chg="add del mod">
          <ac:chgData name="Charlie Bark-Jones" userId="8f8d4e07394d5288" providerId="LiveId" clId="{94B802D7-2B84-4F18-8BE3-9EE056D0B1C8}" dt="2021-06-16T18:32:17.545" v="590" actId="26606"/>
          <ac:spMkLst>
            <pc:docMk/>
            <pc:sldMk cId="3081224143" sldId="258"/>
            <ac:spMk id="3" creationId="{B64961E0-EDA0-4745-AAD3-8FCC866C85D7}"/>
          </ac:spMkLst>
        </pc:spChg>
        <pc:spChg chg="add del">
          <ac:chgData name="Charlie Bark-Jones" userId="8f8d4e07394d5288" providerId="LiveId" clId="{94B802D7-2B84-4F18-8BE3-9EE056D0B1C8}" dt="2021-06-16T18:32:17.545" v="590" actId="26606"/>
          <ac:spMkLst>
            <pc:docMk/>
            <pc:sldMk cId="3081224143" sldId="258"/>
            <ac:spMk id="26" creationId="{EA67B5B4-3A24-436E-B663-1B2EBFF8A0CD}"/>
          </ac:spMkLst>
        </pc:spChg>
        <pc:spChg chg="add del">
          <ac:chgData name="Charlie Bark-Jones" userId="8f8d4e07394d5288" providerId="LiveId" clId="{94B802D7-2B84-4F18-8BE3-9EE056D0B1C8}" dt="2021-06-16T18:32:17.545" v="590" actId="26606"/>
          <ac:spMkLst>
            <pc:docMk/>
            <pc:sldMk cId="3081224143" sldId="258"/>
            <ac:spMk id="28" creationId="{987FDF89-C993-41F4-A1B8-DBAFF16008A9}"/>
          </ac:spMkLst>
        </pc:spChg>
        <pc:spChg chg="add del">
          <ac:chgData name="Charlie Bark-Jones" userId="8f8d4e07394d5288" providerId="LiveId" clId="{94B802D7-2B84-4F18-8BE3-9EE056D0B1C8}" dt="2021-06-16T18:32:17.545" v="590" actId="26606"/>
          <ac:spMkLst>
            <pc:docMk/>
            <pc:sldMk cId="3081224143" sldId="258"/>
            <ac:spMk id="30" creationId="{D1D7179B-FF7C-482F-B3D9-2BE9ED1139F9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35" creationId="{09588DA8-065E-4F6F-8EFD-43104AB2E0CF}"/>
          </ac:spMkLst>
        </pc:spChg>
        <pc:spChg chg="add del">
          <ac:chgData name="Charlie Bark-Jones" userId="8f8d4e07394d5288" providerId="LiveId" clId="{94B802D7-2B84-4F18-8BE3-9EE056D0B1C8}" dt="2021-06-16T18:32:08.932" v="587" actId="26606"/>
          <ac:spMkLst>
            <pc:docMk/>
            <pc:sldMk cId="3081224143" sldId="258"/>
            <ac:spMk id="36" creationId="{2B566528-1B12-4246-9431-5C2D7D081168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37" creationId="{C4285719-470E-454C-AF62-8323075F1F5B}"/>
          </ac:spMkLst>
        </pc:spChg>
        <pc:spChg chg="add del">
          <ac:chgData name="Charlie Bark-Jones" userId="8f8d4e07394d5288" providerId="LiveId" clId="{94B802D7-2B84-4F18-8BE3-9EE056D0B1C8}" dt="2021-06-16T18:32:08.932" v="587" actId="26606"/>
          <ac:spMkLst>
            <pc:docMk/>
            <pc:sldMk cId="3081224143" sldId="258"/>
            <ac:spMk id="38" creationId="{2E80C965-DB6D-4F81-9E9E-B027384D0BD6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39" creationId="{CD9FE4EF-C4D8-49A0-B2FF-81D8DB7D8A24}"/>
          </ac:spMkLst>
        </pc:spChg>
        <pc:spChg chg="add del">
          <ac:chgData name="Charlie Bark-Jones" userId="8f8d4e07394d5288" providerId="LiveId" clId="{94B802D7-2B84-4F18-8BE3-9EE056D0B1C8}" dt="2021-06-16T18:32:08.932" v="587" actId="26606"/>
          <ac:spMkLst>
            <pc:docMk/>
            <pc:sldMk cId="3081224143" sldId="258"/>
            <ac:spMk id="40" creationId="{A580F890-B085-4E95-96AA-55AEBEC5CE6E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41" creationId="{4300840D-0A0B-4512-BACA-B439D5B9C57C}"/>
          </ac:spMkLst>
        </pc:spChg>
        <pc:spChg chg="add del">
          <ac:chgData name="Charlie Bark-Jones" userId="8f8d4e07394d5288" providerId="LiveId" clId="{94B802D7-2B84-4F18-8BE3-9EE056D0B1C8}" dt="2021-06-16T18:32:08.932" v="587" actId="26606"/>
          <ac:spMkLst>
            <pc:docMk/>
            <pc:sldMk cId="3081224143" sldId="258"/>
            <ac:spMk id="42" creationId="{D3F51FEB-38FB-4F6C-9F7B-2F2AFAB65463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43" creationId="{D2B78728-A580-49A7-84F9-6EF6F583ADE0}"/>
          </ac:spMkLst>
        </pc:spChg>
        <pc:spChg chg="add del">
          <ac:chgData name="Charlie Bark-Jones" userId="8f8d4e07394d5288" providerId="LiveId" clId="{94B802D7-2B84-4F18-8BE3-9EE056D0B1C8}" dt="2021-06-16T18:32:08.932" v="587" actId="26606"/>
          <ac:spMkLst>
            <pc:docMk/>
            <pc:sldMk cId="3081224143" sldId="258"/>
            <ac:spMk id="44" creationId="{1E547BA6-BAE0-43BB-A7CA-60F69CE252F0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45" creationId="{38FAA1A1-D861-433F-88FA-1E9D6FD31D11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46" creationId="{B64961E0-EDA0-4745-AAD3-8FCC866C85D7}"/>
          </ac:spMkLst>
        </pc:spChg>
        <pc:spChg chg="add del">
          <ac:chgData name="Charlie Bark-Jones" userId="8f8d4e07394d5288" providerId="LiveId" clId="{94B802D7-2B84-4F18-8BE3-9EE056D0B1C8}" dt="2021-06-16T18:32:17.511" v="589" actId="26606"/>
          <ac:spMkLst>
            <pc:docMk/>
            <pc:sldMk cId="3081224143" sldId="258"/>
            <ac:spMk id="47" creationId="{8D71EDA1-87BF-4D5D-AB79-F346FD19278A}"/>
          </ac:spMkLst>
        </pc:spChg>
        <pc:spChg chg="add del">
          <ac:chgData name="Charlie Bark-Jones" userId="8f8d4e07394d5288" providerId="LiveId" clId="{94B802D7-2B84-4F18-8BE3-9EE056D0B1C8}" dt="2021-06-16T18:45:50.405" v="696" actId="26606"/>
          <ac:spMkLst>
            <pc:docMk/>
            <pc:sldMk cId="3081224143" sldId="258"/>
            <ac:spMk id="49" creationId="{EA67B5B4-3A24-436E-B663-1B2EBFF8A0CD}"/>
          </ac:spMkLst>
        </pc:spChg>
        <pc:spChg chg="add del">
          <ac:chgData name="Charlie Bark-Jones" userId="8f8d4e07394d5288" providerId="LiveId" clId="{94B802D7-2B84-4F18-8BE3-9EE056D0B1C8}" dt="2021-06-16T18:45:50.405" v="696" actId="26606"/>
          <ac:spMkLst>
            <pc:docMk/>
            <pc:sldMk cId="3081224143" sldId="258"/>
            <ac:spMk id="50" creationId="{987FDF89-C993-41F4-A1B8-DBAFF16008A9}"/>
          </ac:spMkLst>
        </pc:spChg>
        <pc:spChg chg="add del">
          <ac:chgData name="Charlie Bark-Jones" userId="8f8d4e07394d5288" providerId="LiveId" clId="{94B802D7-2B84-4F18-8BE3-9EE056D0B1C8}" dt="2021-06-16T18:45:50.405" v="696" actId="26606"/>
          <ac:spMkLst>
            <pc:docMk/>
            <pc:sldMk cId="3081224143" sldId="258"/>
            <ac:spMk id="51" creationId="{D1D7179B-FF7C-482F-B3D9-2BE9ED1139F9}"/>
          </ac:spMkLst>
        </pc:spChg>
        <pc:spChg chg="add">
          <ac:chgData name="Charlie Bark-Jones" userId="8f8d4e07394d5288" providerId="LiveId" clId="{94B802D7-2B84-4F18-8BE3-9EE056D0B1C8}" dt="2021-06-16T18:45:50.405" v="696" actId="26606"/>
          <ac:spMkLst>
            <pc:docMk/>
            <pc:sldMk cId="3081224143" sldId="258"/>
            <ac:spMk id="57" creationId="{955A2079-FA98-4876-80F0-72364A7D2EA4}"/>
          </ac:spMkLst>
        </pc:spChg>
        <pc:graphicFrameChg chg="add del">
          <ac:chgData name="Charlie Bark-Jones" userId="8f8d4e07394d5288" providerId="LiveId" clId="{94B802D7-2B84-4F18-8BE3-9EE056D0B1C8}" dt="2021-06-16T18:31:24.017" v="582" actId="26606"/>
          <ac:graphicFrameMkLst>
            <pc:docMk/>
            <pc:sldMk cId="3081224143" sldId="258"/>
            <ac:graphicFrameMk id="32" creationId="{E0F9295D-0A3D-4B60-A7E4-1DCF12D2A575}"/>
          </ac:graphicFrameMkLst>
        </pc:graphicFrameChg>
        <pc:graphicFrameChg chg="add del">
          <ac:chgData name="Charlie Bark-Jones" userId="8f8d4e07394d5288" providerId="LiveId" clId="{94B802D7-2B84-4F18-8BE3-9EE056D0B1C8}" dt="2021-06-16T18:32:08.932" v="587" actId="26606"/>
          <ac:graphicFrameMkLst>
            <pc:docMk/>
            <pc:sldMk cId="3081224143" sldId="258"/>
            <ac:graphicFrameMk id="33" creationId="{FB81EE2B-243B-479C-8E2B-3B3604CCF414}"/>
          </ac:graphicFrameMkLst>
        </pc:graphicFrameChg>
        <pc:graphicFrameChg chg="add mod modGraphic">
          <ac:chgData name="Charlie Bark-Jones" userId="8f8d4e07394d5288" providerId="LiveId" clId="{94B802D7-2B84-4F18-8BE3-9EE056D0B1C8}" dt="2021-06-16T18:45:50.405" v="696" actId="26606"/>
          <ac:graphicFrameMkLst>
            <pc:docMk/>
            <pc:sldMk cId="3081224143" sldId="258"/>
            <ac:graphicFrameMk id="52" creationId="{BD4E0FA0-4239-425F-BC16-52328AFA738D}"/>
          </ac:graphicFrameMkLst>
        </pc:graphicFrameChg>
      </pc:sldChg>
      <pc:sldChg chg="modSp mod">
        <pc:chgData name="Charlie Bark-Jones" userId="8f8d4e07394d5288" providerId="LiveId" clId="{94B802D7-2B84-4F18-8BE3-9EE056D0B1C8}" dt="2021-06-16T17:20:42.587" v="92" actId="20577"/>
        <pc:sldMkLst>
          <pc:docMk/>
          <pc:sldMk cId="304287269" sldId="259"/>
        </pc:sldMkLst>
        <pc:spChg chg="mod">
          <ac:chgData name="Charlie Bark-Jones" userId="8f8d4e07394d5288" providerId="LiveId" clId="{94B802D7-2B84-4F18-8BE3-9EE056D0B1C8}" dt="2021-06-16T17:20:17.264" v="86" actId="20577"/>
          <ac:spMkLst>
            <pc:docMk/>
            <pc:sldMk cId="304287269" sldId="259"/>
            <ac:spMk id="2" creationId="{08B87B5A-8C48-4953-A312-3E9EDD3F1BD5}"/>
          </ac:spMkLst>
        </pc:spChg>
        <pc:spChg chg="mod">
          <ac:chgData name="Charlie Bark-Jones" userId="8f8d4e07394d5288" providerId="LiveId" clId="{94B802D7-2B84-4F18-8BE3-9EE056D0B1C8}" dt="2021-06-16T17:20:42.587" v="92" actId="20577"/>
          <ac:spMkLst>
            <pc:docMk/>
            <pc:sldMk cId="304287269" sldId="259"/>
            <ac:spMk id="3" creationId="{B64961E0-EDA0-4745-AAD3-8FCC866C85D7}"/>
          </ac:spMkLst>
        </pc:spChg>
      </pc:sldChg>
      <pc:sldChg chg="addSp delSp modSp mod setBg setClrOvrMap">
        <pc:chgData name="Charlie Bark-Jones" userId="8f8d4e07394d5288" providerId="LiveId" clId="{94B802D7-2B84-4F18-8BE3-9EE056D0B1C8}" dt="2021-06-16T18:44:56.604" v="695" actId="20577"/>
        <pc:sldMkLst>
          <pc:docMk/>
          <pc:sldMk cId="4074231484" sldId="260"/>
        </pc:sldMkLst>
        <pc:spChg chg="mod">
          <ac:chgData name="Charlie Bark-Jones" userId="8f8d4e07394d5288" providerId="LiveId" clId="{94B802D7-2B84-4F18-8BE3-9EE056D0B1C8}" dt="2021-06-16T18:44:10.187" v="650" actId="14100"/>
          <ac:spMkLst>
            <pc:docMk/>
            <pc:sldMk cId="4074231484" sldId="260"/>
            <ac:spMk id="2" creationId="{08B87B5A-8C48-4953-A312-3E9EDD3F1BD5}"/>
          </ac:spMkLst>
        </pc:spChg>
        <pc:spChg chg="del mod">
          <ac:chgData name="Charlie Bark-Jones" userId="8f8d4e07394d5288" providerId="LiveId" clId="{94B802D7-2B84-4F18-8BE3-9EE056D0B1C8}" dt="2021-06-16T18:40:51.326" v="609"/>
          <ac:spMkLst>
            <pc:docMk/>
            <pc:sldMk cId="4074231484" sldId="260"/>
            <ac:spMk id="3" creationId="{B64961E0-EDA0-4745-AAD3-8FCC866C85D7}"/>
          </ac:spMkLst>
        </pc:spChg>
        <pc:spChg chg="del">
          <ac:chgData name="Charlie Bark-Jones" userId="8f8d4e07394d5288" providerId="LiveId" clId="{94B802D7-2B84-4F18-8BE3-9EE056D0B1C8}" dt="2021-06-16T18:41:14.528" v="612" actId="26606"/>
          <ac:spMkLst>
            <pc:docMk/>
            <pc:sldMk cId="4074231484" sldId="260"/>
            <ac:spMk id="8" creationId="{EA67B5B4-3A24-436E-B663-1B2EBFF8A0CD}"/>
          </ac:spMkLst>
        </pc:spChg>
        <pc:spChg chg="del">
          <ac:chgData name="Charlie Bark-Jones" userId="8f8d4e07394d5288" providerId="LiveId" clId="{94B802D7-2B84-4F18-8BE3-9EE056D0B1C8}" dt="2021-06-16T18:41:14.528" v="612" actId="26606"/>
          <ac:spMkLst>
            <pc:docMk/>
            <pc:sldMk cId="4074231484" sldId="260"/>
            <ac:spMk id="10" creationId="{987FDF89-C993-41F4-A1B8-DBAFF16008A9}"/>
          </ac:spMkLst>
        </pc:spChg>
        <pc:spChg chg="del">
          <ac:chgData name="Charlie Bark-Jones" userId="8f8d4e07394d5288" providerId="LiveId" clId="{94B802D7-2B84-4F18-8BE3-9EE056D0B1C8}" dt="2021-06-16T18:41:14.528" v="612" actId="26606"/>
          <ac:spMkLst>
            <pc:docMk/>
            <pc:sldMk cId="4074231484" sldId="260"/>
            <ac:spMk id="12" creationId="{D1D7179B-FF7C-482F-B3D9-2BE9ED1139F9}"/>
          </ac:spMkLst>
        </pc:spChg>
        <pc:spChg chg="add del">
          <ac:chgData name="Charlie Bark-Jones" userId="8f8d4e07394d5288" providerId="LiveId" clId="{94B802D7-2B84-4F18-8BE3-9EE056D0B1C8}" dt="2021-06-16T18:42:21.987" v="635" actId="26606"/>
          <ac:spMkLst>
            <pc:docMk/>
            <pc:sldMk cId="4074231484" sldId="260"/>
            <ac:spMk id="17" creationId="{A4AC5506-6312-4701-8D3C-40187889A947}"/>
          </ac:spMkLst>
        </pc:spChg>
        <pc:spChg chg="add del">
          <ac:chgData name="Charlie Bark-Jones" userId="8f8d4e07394d5288" providerId="LiveId" clId="{94B802D7-2B84-4F18-8BE3-9EE056D0B1C8}" dt="2021-06-16T18:42:11.895" v="630" actId="26606"/>
          <ac:spMkLst>
            <pc:docMk/>
            <pc:sldMk cId="4074231484" sldId="260"/>
            <ac:spMk id="22" creationId="{A4AC5506-6312-4701-8D3C-40187889A947}"/>
          </ac:spMkLst>
        </pc:spChg>
        <pc:spChg chg="add del">
          <ac:chgData name="Charlie Bark-Jones" userId="8f8d4e07394d5288" providerId="LiveId" clId="{94B802D7-2B84-4F18-8BE3-9EE056D0B1C8}" dt="2021-06-16T18:42:16.547" v="632" actId="26606"/>
          <ac:spMkLst>
            <pc:docMk/>
            <pc:sldMk cId="4074231484" sldId="260"/>
            <ac:spMk id="24" creationId="{A4AC5506-6312-4701-8D3C-40187889A947}"/>
          </ac:spMkLst>
        </pc:spChg>
        <pc:spChg chg="add del">
          <ac:chgData name="Charlie Bark-Jones" userId="8f8d4e07394d5288" providerId="LiveId" clId="{94B802D7-2B84-4F18-8BE3-9EE056D0B1C8}" dt="2021-06-16T18:42:21.960" v="634" actId="26606"/>
          <ac:spMkLst>
            <pc:docMk/>
            <pc:sldMk cId="4074231484" sldId="260"/>
            <ac:spMk id="26" creationId="{D4771268-CB57-404A-9271-370EB28F6090}"/>
          </ac:spMkLst>
        </pc:spChg>
        <pc:spChg chg="add del">
          <ac:chgData name="Charlie Bark-Jones" userId="8f8d4e07394d5288" providerId="LiveId" clId="{94B802D7-2B84-4F18-8BE3-9EE056D0B1C8}" dt="2021-06-16T18:42:35.489" v="637" actId="26606"/>
          <ac:spMkLst>
            <pc:docMk/>
            <pc:sldMk cId="4074231484" sldId="260"/>
            <ac:spMk id="28" creationId="{D4771268-CB57-404A-9271-370EB28F6090}"/>
          </ac:spMkLst>
        </pc:spChg>
        <pc:spChg chg="add">
          <ac:chgData name="Charlie Bark-Jones" userId="8f8d4e07394d5288" providerId="LiveId" clId="{94B802D7-2B84-4F18-8BE3-9EE056D0B1C8}" dt="2021-06-16T18:42:35.489" v="637" actId="26606"/>
          <ac:spMkLst>
            <pc:docMk/>
            <pc:sldMk cId="4074231484" sldId="260"/>
            <ac:spMk id="33" creationId="{982413CC-69E6-4BDA-A88D-E4EF8F95B27D}"/>
          </ac:spMkLst>
        </pc:spChg>
        <pc:grpChg chg="add">
          <ac:chgData name="Charlie Bark-Jones" userId="8f8d4e07394d5288" providerId="LiveId" clId="{94B802D7-2B84-4F18-8BE3-9EE056D0B1C8}" dt="2021-06-16T18:42:35.489" v="637" actId="26606"/>
          <ac:grpSpMkLst>
            <pc:docMk/>
            <pc:sldMk cId="4074231484" sldId="260"/>
            <ac:grpSpMk id="35" creationId="{4F1F7357-8633-4CE7-BF80-475EE8A2FAEA}"/>
          </ac:grpSpMkLst>
        </pc:grpChg>
        <pc:graphicFrameChg chg="add mod modGraphic">
          <ac:chgData name="Charlie Bark-Jones" userId="8f8d4e07394d5288" providerId="LiveId" clId="{94B802D7-2B84-4F18-8BE3-9EE056D0B1C8}" dt="2021-06-16T18:44:56.604" v="695" actId="20577"/>
          <ac:graphicFrameMkLst>
            <pc:docMk/>
            <pc:sldMk cId="4074231484" sldId="260"/>
            <ac:graphicFrameMk id="4" creationId="{F29E5599-0668-4543-A9A9-992DBB60B262}"/>
          </ac:graphicFrameMkLst>
        </pc:graphicFrameChg>
      </pc:sldChg>
      <pc:sldChg chg="del">
        <pc:chgData name="Charlie Bark-Jones" userId="8f8d4e07394d5288" providerId="LiveId" clId="{94B802D7-2B84-4F18-8BE3-9EE056D0B1C8}" dt="2021-06-16T18:50:52.204" v="990" actId="2696"/>
        <pc:sldMkLst>
          <pc:docMk/>
          <pc:sldMk cId="1544081818" sldId="261"/>
        </pc:sldMkLst>
      </pc:sldChg>
      <pc:sldChg chg="addSp delSp modSp mod setBg setClrOvrMap">
        <pc:chgData name="Charlie Bark-Jones" userId="8f8d4e07394d5288" providerId="LiveId" clId="{94B802D7-2B84-4F18-8BE3-9EE056D0B1C8}" dt="2021-06-16T18:50:36.520" v="989" actId="26606"/>
        <pc:sldMkLst>
          <pc:docMk/>
          <pc:sldMk cId="2698279111" sldId="262"/>
        </pc:sldMkLst>
        <pc:spChg chg="mod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2" creationId="{B506E1E5-235C-4BF0-8DD0-501E6088506F}"/>
          </ac:spMkLst>
        </pc:spChg>
        <pc:spChg chg="del mod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3" creationId="{361493F5-F888-43D4-87C2-F372192DABA3}"/>
          </ac:spMkLst>
        </pc:spChg>
        <pc:spChg chg="del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8" creationId="{EA67B5B4-3A24-436E-B663-1B2EBFF8A0CD}"/>
          </ac:spMkLst>
        </pc:spChg>
        <pc:spChg chg="del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10" creationId="{987FDF89-C993-41F4-A1B8-DBAFF16008A9}"/>
          </ac:spMkLst>
        </pc:spChg>
        <pc:spChg chg="del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12" creationId="{D1D7179B-FF7C-482F-B3D9-2BE9ED1139F9}"/>
          </ac:spMkLst>
        </pc:spChg>
        <pc:spChg chg="add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18" creationId="{35DB3719-6FDC-4E5D-891D-FF40B7300F64}"/>
          </ac:spMkLst>
        </pc:spChg>
        <pc:spChg chg="add">
          <ac:chgData name="Charlie Bark-Jones" userId="8f8d4e07394d5288" providerId="LiveId" clId="{94B802D7-2B84-4F18-8BE3-9EE056D0B1C8}" dt="2021-06-16T18:50:36.520" v="989" actId="26606"/>
          <ac:spMkLst>
            <pc:docMk/>
            <pc:sldMk cId="2698279111" sldId="262"/>
            <ac:spMk id="20" creationId="{E0CBAC23-2E3F-4A90-BA59-F8299F6A5439}"/>
          </ac:spMkLst>
        </pc:spChg>
        <pc:graphicFrameChg chg="add">
          <ac:chgData name="Charlie Bark-Jones" userId="8f8d4e07394d5288" providerId="LiveId" clId="{94B802D7-2B84-4F18-8BE3-9EE056D0B1C8}" dt="2021-06-16T18:50:36.520" v="989" actId="26606"/>
          <ac:graphicFrameMkLst>
            <pc:docMk/>
            <pc:sldMk cId="2698279111" sldId="262"/>
            <ac:graphicFrameMk id="14" creationId="{2B3E82D0-0F6F-46F7-90A1-658AF0F31162}"/>
          </ac:graphicFrameMkLst>
        </pc:graphicFrameChg>
      </pc:sldChg>
      <pc:sldChg chg="modSp del mod">
        <pc:chgData name="Charlie Bark-Jones" userId="8f8d4e07394d5288" providerId="LiveId" clId="{94B802D7-2B84-4F18-8BE3-9EE056D0B1C8}" dt="2021-06-16T18:40:31.318" v="606" actId="2696"/>
        <pc:sldMkLst>
          <pc:docMk/>
          <pc:sldMk cId="3934939435" sldId="263"/>
        </pc:sldMkLst>
        <pc:graphicFrameChg chg="modGraphic">
          <ac:chgData name="Charlie Bark-Jones" userId="8f8d4e07394d5288" providerId="LiveId" clId="{94B802D7-2B84-4F18-8BE3-9EE056D0B1C8}" dt="2021-06-16T18:40:16.507" v="605" actId="14100"/>
          <ac:graphicFrameMkLst>
            <pc:docMk/>
            <pc:sldMk cId="3934939435" sldId="263"/>
            <ac:graphicFrameMk id="9" creationId="{42347595-AC35-43B6-B951-51B2ED4DFB92}"/>
          </ac:graphicFrameMkLst>
        </pc:graphicFrameChg>
      </pc:sldChg>
      <pc:sldChg chg="addSp delSp modSp mod">
        <pc:chgData name="Charlie Bark-Jones" userId="8f8d4e07394d5288" providerId="LiveId" clId="{94B802D7-2B84-4F18-8BE3-9EE056D0B1C8}" dt="2021-06-16T18:53:42.449" v="1002" actId="5793"/>
        <pc:sldMkLst>
          <pc:docMk/>
          <pc:sldMk cId="3304277792" sldId="265"/>
        </pc:sldMkLst>
        <pc:spChg chg="add mod">
          <ac:chgData name="Charlie Bark-Jones" userId="8f8d4e07394d5288" providerId="LiveId" clId="{94B802D7-2B84-4F18-8BE3-9EE056D0B1C8}" dt="2021-06-16T18:53:42.449" v="1002" actId="5793"/>
          <ac:spMkLst>
            <pc:docMk/>
            <pc:sldMk cId="3304277792" sldId="265"/>
            <ac:spMk id="4" creationId="{D273A758-7B19-4374-BDE7-FDFF3981586F}"/>
          </ac:spMkLst>
        </pc:spChg>
        <pc:spChg chg="add mod">
          <ac:chgData name="Charlie Bark-Jones" userId="8f8d4e07394d5288" providerId="LiveId" clId="{94B802D7-2B84-4F18-8BE3-9EE056D0B1C8}" dt="2021-06-16T18:52:53.312" v="999" actId="255"/>
          <ac:spMkLst>
            <pc:docMk/>
            <pc:sldMk cId="3304277792" sldId="265"/>
            <ac:spMk id="5" creationId="{BBEC51E3-5005-41DC-8AC6-6F1AD028ED46}"/>
          </ac:spMkLst>
        </pc:spChg>
        <pc:spChg chg="add mod">
          <ac:chgData name="Charlie Bark-Jones" userId="8f8d4e07394d5288" providerId="LiveId" clId="{94B802D7-2B84-4F18-8BE3-9EE056D0B1C8}" dt="2021-06-16T18:51:47.642" v="993" actId="1076"/>
          <ac:spMkLst>
            <pc:docMk/>
            <pc:sldMk cId="3304277792" sldId="265"/>
            <ac:spMk id="7" creationId="{BB037D59-73E4-4C9F-9546-A0A7E9DCEA1D}"/>
          </ac:spMkLst>
        </pc:spChg>
        <pc:picChg chg="del">
          <ac:chgData name="Charlie Bark-Jones" userId="8f8d4e07394d5288" providerId="LiveId" clId="{94B802D7-2B84-4F18-8BE3-9EE056D0B1C8}" dt="2021-06-16T18:51:38.339" v="991" actId="478"/>
          <ac:picMkLst>
            <pc:docMk/>
            <pc:sldMk cId="3304277792" sldId="265"/>
            <ac:picMk id="6" creationId="{25FA7152-BED8-412F-B02A-1C693A00452C}"/>
          </ac:picMkLst>
        </pc:picChg>
        <pc:picChg chg="add mod">
          <ac:chgData name="Charlie Bark-Jones" userId="8f8d4e07394d5288" providerId="LiveId" clId="{94B802D7-2B84-4F18-8BE3-9EE056D0B1C8}" dt="2021-06-16T18:52:38.113" v="998" actId="1076"/>
          <ac:picMkLst>
            <pc:docMk/>
            <pc:sldMk cId="3304277792" sldId="265"/>
            <ac:picMk id="3073" creationId="{A387AE25-DB47-4EB1-9D7D-1D50B9E04AC1}"/>
          </ac:picMkLst>
        </pc:picChg>
      </pc:sldChg>
      <pc:sldChg chg="addSp delSp modSp new mod setBg">
        <pc:chgData name="Charlie Bark-Jones" userId="8f8d4e07394d5288" providerId="LiveId" clId="{94B802D7-2B84-4F18-8BE3-9EE056D0B1C8}" dt="2021-06-16T18:53:56.923" v="1003" actId="5793"/>
        <pc:sldMkLst>
          <pc:docMk/>
          <pc:sldMk cId="4019748497" sldId="266"/>
        </pc:sldMkLst>
        <pc:spChg chg="mod">
          <ac:chgData name="Charlie Bark-Jones" userId="8f8d4e07394d5288" providerId="LiveId" clId="{94B802D7-2B84-4F18-8BE3-9EE056D0B1C8}" dt="2021-06-16T18:12:42.703" v="467" actId="20577"/>
          <ac:spMkLst>
            <pc:docMk/>
            <pc:sldMk cId="4019748497" sldId="266"/>
            <ac:spMk id="2" creationId="{435ECAD8-D4B8-4364-B68D-38341FD8F353}"/>
          </ac:spMkLst>
        </pc:spChg>
        <pc:spChg chg="del">
          <ac:chgData name="Charlie Bark-Jones" userId="8f8d4e07394d5288" providerId="LiveId" clId="{94B802D7-2B84-4F18-8BE3-9EE056D0B1C8}" dt="2021-06-16T18:07:54.041" v="308" actId="22"/>
          <ac:spMkLst>
            <pc:docMk/>
            <pc:sldMk cId="4019748497" sldId="266"/>
            <ac:spMk id="3" creationId="{932FD259-3A4E-409D-A6F6-951515A61BC5}"/>
          </ac:spMkLst>
        </pc:spChg>
        <pc:spChg chg="add mod">
          <ac:chgData name="Charlie Bark-Jones" userId="8f8d4e07394d5288" providerId="LiveId" clId="{94B802D7-2B84-4F18-8BE3-9EE056D0B1C8}" dt="2021-06-16T18:53:56.923" v="1003" actId="5793"/>
          <ac:spMkLst>
            <pc:docMk/>
            <pc:sldMk cId="4019748497" sldId="266"/>
            <ac:spMk id="9" creationId="{0E9EC904-EA44-4813-8D37-805230C481C0}"/>
          </ac:spMkLst>
        </pc:spChg>
        <pc:spChg chg="add">
          <ac:chgData name="Charlie Bark-Jones" userId="8f8d4e07394d5288" providerId="LiveId" clId="{94B802D7-2B84-4F18-8BE3-9EE056D0B1C8}" dt="2021-06-16T18:08:08.750" v="310" actId="26606"/>
          <ac:spMkLst>
            <pc:docMk/>
            <pc:sldMk cId="4019748497" sldId="266"/>
            <ac:spMk id="12" creationId="{73DE2CFE-42F2-48F0-8706-5264E012B10C}"/>
          </ac:spMkLst>
        </pc:spChg>
        <pc:picChg chg="add mod ord">
          <ac:chgData name="Charlie Bark-Jones" userId="8f8d4e07394d5288" providerId="LiveId" clId="{94B802D7-2B84-4F18-8BE3-9EE056D0B1C8}" dt="2021-06-16T18:08:08.750" v="310" actId="26606"/>
          <ac:picMkLst>
            <pc:docMk/>
            <pc:sldMk cId="4019748497" sldId="266"/>
            <ac:picMk id="5" creationId="{ECBF6C46-9F6A-43D7-9F9E-D1138840A375}"/>
          </ac:picMkLst>
        </pc:picChg>
      </pc:sldChg>
      <pc:sldChg chg="addSp delSp modSp new del mod setBg">
        <pc:chgData name="Charlie Bark-Jones" userId="8f8d4e07394d5288" providerId="LiveId" clId="{94B802D7-2B84-4F18-8BE3-9EE056D0B1C8}" dt="2021-06-16T18:39:53.300" v="602" actId="680"/>
        <pc:sldMkLst>
          <pc:docMk/>
          <pc:sldMk cId="1365087921" sldId="267"/>
        </pc:sldMkLst>
        <pc:spChg chg="mod">
          <ac:chgData name="Charlie Bark-Jones" userId="8f8d4e07394d5288" providerId="LiveId" clId="{94B802D7-2B84-4F18-8BE3-9EE056D0B1C8}" dt="2021-06-16T18:39:49.495" v="599" actId="26606"/>
          <ac:spMkLst>
            <pc:docMk/>
            <pc:sldMk cId="1365087921" sldId="267"/>
            <ac:spMk id="2" creationId="{B2EF31E0-87A4-40B9-A6A8-3A7DB0820322}"/>
          </ac:spMkLst>
        </pc:spChg>
        <pc:spChg chg="del">
          <ac:chgData name="Charlie Bark-Jones" userId="8f8d4e07394d5288" providerId="LiveId" clId="{94B802D7-2B84-4F18-8BE3-9EE056D0B1C8}" dt="2021-06-16T18:35:02.998" v="593"/>
          <ac:spMkLst>
            <pc:docMk/>
            <pc:sldMk cId="1365087921" sldId="267"/>
            <ac:spMk id="3" creationId="{25103034-6A7B-4716-AFD8-5E19D39FC74D}"/>
          </ac:spMkLst>
        </pc:spChg>
        <pc:spChg chg="add del mod">
          <ac:chgData name="Charlie Bark-Jones" userId="8f8d4e07394d5288" providerId="LiveId" clId="{94B802D7-2B84-4F18-8BE3-9EE056D0B1C8}" dt="2021-06-16T18:39:48.733" v="598" actId="478"/>
          <ac:spMkLst>
            <pc:docMk/>
            <pc:sldMk cId="1365087921" sldId="267"/>
            <ac:spMk id="6" creationId="{02208E0E-2FE1-407B-B9FF-3590D035F899}"/>
          </ac:spMkLst>
        </pc:spChg>
        <pc:spChg chg="add del">
          <ac:chgData name="Charlie Bark-Jones" userId="8f8d4e07394d5288" providerId="LiveId" clId="{94B802D7-2B84-4F18-8BE3-9EE056D0B1C8}" dt="2021-06-16T18:39:49.495" v="599" actId="26606"/>
          <ac:spMkLst>
            <pc:docMk/>
            <pc:sldMk cId="1365087921" sldId="267"/>
            <ac:spMk id="9" creationId="{D4771268-CB57-404A-9271-370EB28F6090}"/>
          </ac:spMkLst>
        </pc:spChg>
        <pc:graphicFrameChg chg="add del mod modGraphic">
          <ac:chgData name="Charlie Bark-Jones" userId="8f8d4e07394d5288" providerId="LiveId" clId="{94B802D7-2B84-4F18-8BE3-9EE056D0B1C8}" dt="2021-06-16T18:39:51.104" v="601" actId="14100"/>
          <ac:graphicFrameMkLst>
            <pc:docMk/>
            <pc:sldMk cId="1365087921" sldId="267"/>
            <ac:graphicFrameMk id="4" creationId="{970E6BBE-345A-453B-A96C-67AAE0A6B483}"/>
          </ac:graphicFrameMkLst>
        </pc:graphicFrameChg>
      </pc:sldChg>
      <pc:sldChg chg="addSp delSp modSp new mod setBg">
        <pc:chgData name="Charlie Bark-Jones" userId="8f8d4e07394d5288" providerId="LiveId" clId="{94B802D7-2B84-4F18-8BE3-9EE056D0B1C8}" dt="2021-06-16T19:00:51.481" v="1013" actId="26606"/>
        <pc:sldMkLst>
          <pc:docMk/>
          <pc:sldMk cId="2238488962" sldId="267"/>
        </pc:sldMkLst>
        <pc:spChg chg="add del">
          <ac:chgData name="Charlie Bark-Jones" userId="8f8d4e07394d5288" providerId="LiveId" clId="{94B802D7-2B84-4F18-8BE3-9EE056D0B1C8}" dt="2021-06-16T19:00:51.481" v="1013" actId="26606"/>
          <ac:spMkLst>
            <pc:docMk/>
            <pc:sldMk cId="2238488962" sldId="267"/>
            <ac:spMk id="2" creationId="{BC7C40DC-BFE7-4EC5-8AF2-536863F2B2FD}"/>
          </ac:spMkLst>
        </pc:spChg>
        <pc:spChg chg="del">
          <ac:chgData name="Charlie Bark-Jones" userId="8f8d4e07394d5288" providerId="LiveId" clId="{94B802D7-2B84-4F18-8BE3-9EE056D0B1C8}" dt="2021-06-16T19:00:30.903" v="1005" actId="22"/>
          <ac:spMkLst>
            <pc:docMk/>
            <pc:sldMk cId="2238488962" sldId="267"/>
            <ac:spMk id="3" creationId="{9516EC4F-3D24-4FE0-9328-D01CEFAD9FB8}"/>
          </ac:spMkLst>
        </pc:spChg>
        <pc:spChg chg="add del">
          <ac:chgData name="Charlie Bark-Jones" userId="8f8d4e07394d5288" providerId="LiveId" clId="{94B802D7-2B84-4F18-8BE3-9EE056D0B1C8}" dt="2021-06-16T19:00:48.121" v="1010" actId="26606"/>
          <ac:spMkLst>
            <pc:docMk/>
            <pc:sldMk cId="2238488962" sldId="267"/>
            <ac:spMk id="10" creationId="{AB8C311F-7253-4AED-9701-7FC0708C41C7}"/>
          </ac:spMkLst>
        </pc:spChg>
        <pc:spChg chg="add del">
          <ac:chgData name="Charlie Bark-Jones" userId="8f8d4e07394d5288" providerId="LiveId" clId="{94B802D7-2B84-4F18-8BE3-9EE056D0B1C8}" dt="2021-06-16T19:00:48.121" v="1010" actId="26606"/>
          <ac:spMkLst>
            <pc:docMk/>
            <pc:sldMk cId="2238488962" sldId="267"/>
            <ac:spMk id="12" creationId="{E2384209-CB15-4CDF-9D31-C44FD9A3F20D}"/>
          </ac:spMkLst>
        </pc:spChg>
        <pc:spChg chg="add del">
          <ac:chgData name="Charlie Bark-Jones" userId="8f8d4e07394d5288" providerId="LiveId" clId="{94B802D7-2B84-4F18-8BE3-9EE056D0B1C8}" dt="2021-06-16T19:00:48.121" v="1010" actId="26606"/>
          <ac:spMkLst>
            <pc:docMk/>
            <pc:sldMk cId="2238488962" sldId="267"/>
            <ac:spMk id="14" creationId="{2633B3B5-CC90-43F0-8714-D31D1F3F0209}"/>
          </ac:spMkLst>
        </pc:spChg>
        <pc:spChg chg="add del">
          <ac:chgData name="Charlie Bark-Jones" userId="8f8d4e07394d5288" providerId="LiveId" clId="{94B802D7-2B84-4F18-8BE3-9EE056D0B1C8}" dt="2021-06-16T19:00:48.121" v="1010" actId="26606"/>
          <ac:spMkLst>
            <pc:docMk/>
            <pc:sldMk cId="2238488962" sldId="267"/>
            <ac:spMk id="16" creationId="{A8D57A06-A426-446D-B02C-A2DC6B62E45E}"/>
          </ac:spMkLst>
        </pc:spChg>
        <pc:spChg chg="add del">
          <ac:chgData name="Charlie Bark-Jones" userId="8f8d4e07394d5288" providerId="LiveId" clId="{94B802D7-2B84-4F18-8BE3-9EE056D0B1C8}" dt="2021-06-16T19:00:51.481" v="1012" actId="26606"/>
          <ac:spMkLst>
            <pc:docMk/>
            <pc:sldMk cId="2238488962" sldId="267"/>
            <ac:spMk id="18" creationId="{DA2E7C1E-2B5A-4BBA-AE51-1CD8C19309D7}"/>
          </ac:spMkLst>
        </pc:spChg>
        <pc:spChg chg="add del">
          <ac:chgData name="Charlie Bark-Jones" userId="8f8d4e07394d5288" providerId="LiveId" clId="{94B802D7-2B84-4F18-8BE3-9EE056D0B1C8}" dt="2021-06-16T19:00:51.481" v="1012" actId="26606"/>
          <ac:spMkLst>
            <pc:docMk/>
            <pc:sldMk cId="2238488962" sldId="267"/>
            <ac:spMk id="19" creationId="{43DF76B1-5174-4FAF-9D19-FFEE98426836}"/>
          </ac:spMkLst>
        </pc:spChg>
        <pc:picChg chg="add mod ord">
          <ac:chgData name="Charlie Bark-Jones" userId="8f8d4e07394d5288" providerId="LiveId" clId="{94B802D7-2B84-4F18-8BE3-9EE056D0B1C8}" dt="2021-06-16T19:00:51.481" v="1013" actId="26606"/>
          <ac:picMkLst>
            <pc:docMk/>
            <pc:sldMk cId="2238488962" sldId="267"/>
            <ac:picMk id="5" creationId="{AC71AE26-334A-45B9-B3B4-78EC69F18869}"/>
          </ac:picMkLst>
        </pc:picChg>
      </pc:sldChg>
    </pc:docChg>
  </pc:docChgLst>
  <pc:docChgLst>
    <pc:chgData name="Esha Elawadhi" userId="0d6486a64e602f98" providerId="LiveId" clId="{995BCCC2-BB62-4699-A4D1-7EC0A740EDD1}"/>
    <pc:docChg chg="delSld modSld">
      <pc:chgData name="Esha Elawadhi" userId="0d6486a64e602f98" providerId="LiveId" clId="{995BCCC2-BB62-4699-A4D1-7EC0A740EDD1}" dt="2021-01-07T09:31:12.676" v="13" actId="2696"/>
      <pc:docMkLst>
        <pc:docMk/>
      </pc:docMkLst>
      <pc:sldChg chg="modSp mod">
        <pc:chgData name="Esha Elawadhi" userId="0d6486a64e602f98" providerId="LiveId" clId="{995BCCC2-BB62-4699-A4D1-7EC0A740EDD1}" dt="2021-01-07T09:30:11.464" v="12" actId="20577"/>
        <pc:sldMkLst>
          <pc:docMk/>
          <pc:sldMk cId="3081224143" sldId="258"/>
        </pc:sldMkLst>
        <pc:spChg chg="mod">
          <ac:chgData name="Esha Elawadhi" userId="0d6486a64e602f98" providerId="LiveId" clId="{995BCCC2-BB62-4699-A4D1-7EC0A740EDD1}" dt="2021-01-07T09:30:11.464" v="12" actId="20577"/>
          <ac:spMkLst>
            <pc:docMk/>
            <pc:sldMk cId="3081224143" sldId="258"/>
            <ac:spMk id="3" creationId="{B64961E0-EDA0-4745-AAD3-8FCC866C85D7}"/>
          </ac:spMkLst>
        </pc:spChg>
      </pc:sldChg>
      <pc:sldChg chg="modSp del mod">
        <pc:chgData name="Esha Elawadhi" userId="0d6486a64e602f98" providerId="LiveId" clId="{995BCCC2-BB62-4699-A4D1-7EC0A740EDD1}" dt="2021-01-07T09:31:12.676" v="13" actId="2696"/>
        <pc:sldMkLst>
          <pc:docMk/>
          <pc:sldMk cId="361713343" sldId="264"/>
        </pc:sldMkLst>
        <pc:spChg chg="mod">
          <ac:chgData name="Esha Elawadhi" userId="0d6486a64e602f98" providerId="LiveId" clId="{995BCCC2-BB62-4699-A4D1-7EC0A740EDD1}" dt="2020-12-22T16:39:40.474" v="1" actId="20577"/>
          <ac:spMkLst>
            <pc:docMk/>
            <pc:sldMk cId="361713343" sldId="264"/>
            <ac:spMk id="2" creationId="{DE8BA8CE-3B1F-4DA6-BFA9-D16DB6DDD8C8}"/>
          </ac:spMkLst>
        </pc:spChg>
      </pc:sldChg>
    </pc:docChg>
  </pc:docChgLst>
  <pc:docChgLst>
    <pc:chgData name="Charlie Bark-Jones" userId="8f8d4e07394d5288" providerId="LiveId" clId="{2DC50B4C-8B8E-47C3-A342-76F2DEFB3DEB}"/>
    <pc:docChg chg="modSld">
      <pc:chgData name="Charlie Bark-Jones" userId="8f8d4e07394d5288" providerId="LiveId" clId="{2DC50B4C-8B8E-47C3-A342-76F2DEFB3DEB}" dt="2021-02-21T09:58:45.227" v="91" actId="20577"/>
      <pc:docMkLst>
        <pc:docMk/>
      </pc:docMkLst>
      <pc:sldChg chg="modSp mod">
        <pc:chgData name="Charlie Bark-Jones" userId="8f8d4e07394d5288" providerId="LiveId" clId="{2DC50B4C-8B8E-47C3-A342-76F2DEFB3DEB}" dt="2021-02-21T09:54:57.744" v="15" actId="20577"/>
        <pc:sldMkLst>
          <pc:docMk/>
          <pc:sldMk cId="3081224143" sldId="258"/>
        </pc:sldMkLst>
        <pc:spChg chg="mod">
          <ac:chgData name="Charlie Bark-Jones" userId="8f8d4e07394d5288" providerId="LiveId" clId="{2DC50B4C-8B8E-47C3-A342-76F2DEFB3DEB}" dt="2021-02-21T09:54:57.744" v="15" actId="20577"/>
          <ac:spMkLst>
            <pc:docMk/>
            <pc:sldMk cId="3081224143" sldId="258"/>
            <ac:spMk id="3" creationId="{B64961E0-EDA0-4745-AAD3-8FCC866C85D7}"/>
          </ac:spMkLst>
        </pc:spChg>
      </pc:sldChg>
      <pc:sldChg chg="modSp mod">
        <pc:chgData name="Charlie Bark-Jones" userId="8f8d4e07394d5288" providerId="LiveId" clId="{2DC50B4C-8B8E-47C3-A342-76F2DEFB3DEB}" dt="2021-02-21T09:58:45.227" v="91" actId="20577"/>
        <pc:sldMkLst>
          <pc:docMk/>
          <pc:sldMk cId="2698279111" sldId="262"/>
        </pc:sldMkLst>
        <pc:spChg chg="mod">
          <ac:chgData name="Charlie Bark-Jones" userId="8f8d4e07394d5288" providerId="LiveId" clId="{2DC50B4C-8B8E-47C3-A342-76F2DEFB3DEB}" dt="2021-02-21T09:58:45.227" v="91" actId="20577"/>
          <ac:spMkLst>
            <pc:docMk/>
            <pc:sldMk cId="2698279111" sldId="262"/>
            <ac:spMk id="3" creationId="{361493F5-F888-43D4-87C2-F372192DABA3}"/>
          </ac:spMkLst>
        </pc:spChg>
      </pc:sldChg>
    </pc:docChg>
  </pc:docChgLst>
  <pc:docChgLst>
    <pc:chgData name="Esha Elawadhi" userId="0d6486a64e602f98" providerId="LiveId" clId="{5593C849-62DC-4403-847C-C0C2BDF72623}"/>
    <pc:docChg chg="modSld">
      <pc:chgData name="Esha Elawadhi" userId="0d6486a64e602f98" providerId="LiveId" clId="{5593C849-62DC-4403-847C-C0C2BDF72623}" dt="2021-02-03T09:46:59.155" v="8" actId="20577"/>
      <pc:docMkLst>
        <pc:docMk/>
      </pc:docMkLst>
      <pc:sldChg chg="modSp mod">
        <pc:chgData name="Esha Elawadhi" userId="0d6486a64e602f98" providerId="LiveId" clId="{5593C849-62DC-4403-847C-C0C2BDF72623}" dt="2021-02-03T09:46:59.155" v="8" actId="20577"/>
        <pc:sldMkLst>
          <pc:docMk/>
          <pc:sldMk cId="3934939435" sldId="263"/>
        </pc:sldMkLst>
        <pc:spChg chg="mod">
          <ac:chgData name="Esha Elawadhi" userId="0d6486a64e602f98" providerId="LiveId" clId="{5593C849-62DC-4403-847C-C0C2BDF72623}" dt="2021-02-03T09:46:59.155" v="8" actId="20577"/>
          <ac:spMkLst>
            <pc:docMk/>
            <pc:sldMk cId="3934939435" sldId="263"/>
            <ac:spMk id="2" creationId="{DD8D6535-5E15-4AFC-80BB-728D8C9A68B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3509A-1627-40CE-8220-B560B87210C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D4B273E-8BF2-42FA-8519-17F32D52AFFB}">
      <dgm:prSet/>
      <dgm:spPr/>
      <dgm:t>
        <a:bodyPr/>
        <a:lstStyle/>
        <a:p>
          <a:r>
            <a:rPr lang="en-GB"/>
            <a:t>Mix Interiors</a:t>
          </a:r>
          <a:endParaRPr lang="en-US"/>
        </a:p>
      </dgm:t>
    </dgm:pt>
    <dgm:pt modelId="{7A24B373-C89C-435C-ACF5-B3471A37B814}" type="parTrans" cxnId="{842DCB28-F884-403B-A444-1464C465C6AC}">
      <dgm:prSet/>
      <dgm:spPr/>
      <dgm:t>
        <a:bodyPr/>
        <a:lstStyle/>
        <a:p>
          <a:endParaRPr lang="en-US"/>
        </a:p>
      </dgm:t>
    </dgm:pt>
    <dgm:pt modelId="{6294FC79-55C5-44DF-94D0-BB50F2D9A8F9}" type="sibTrans" cxnId="{842DCB28-F884-403B-A444-1464C465C6AC}">
      <dgm:prSet/>
      <dgm:spPr/>
      <dgm:t>
        <a:bodyPr/>
        <a:lstStyle/>
        <a:p>
          <a:endParaRPr lang="en-US"/>
        </a:p>
      </dgm:t>
    </dgm:pt>
    <dgm:pt modelId="{520F195B-B018-4831-86A7-C8EE64109B84}">
      <dgm:prSet/>
      <dgm:spPr/>
      <dgm:t>
        <a:bodyPr/>
        <a:lstStyle/>
        <a:p>
          <a:r>
            <a:rPr lang="en-GB"/>
            <a:t>Designerati</a:t>
          </a:r>
          <a:endParaRPr lang="en-US"/>
        </a:p>
      </dgm:t>
    </dgm:pt>
    <dgm:pt modelId="{477749DC-FF3D-4692-9F8C-36A90F0FEDF2}" type="parTrans" cxnId="{C0B6CA9A-E9A5-455C-9601-CB628642BF0B}">
      <dgm:prSet/>
      <dgm:spPr/>
      <dgm:t>
        <a:bodyPr/>
        <a:lstStyle/>
        <a:p>
          <a:endParaRPr lang="en-US"/>
        </a:p>
      </dgm:t>
    </dgm:pt>
    <dgm:pt modelId="{2FB49ADC-3B5A-4DEC-B248-0D5DF1E150CD}" type="sibTrans" cxnId="{C0B6CA9A-E9A5-455C-9601-CB628642BF0B}">
      <dgm:prSet/>
      <dgm:spPr/>
      <dgm:t>
        <a:bodyPr/>
        <a:lstStyle/>
        <a:p>
          <a:endParaRPr lang="en-US"/>
        </a:p>
      </dgm:t>
    </dgm:pt>
    <dgm:pt modelId="{FB4249BE-BC92-49CF-9EB0-A192FF62480C}">
      <dgm:prSet/>
      <dgm:spPr/>
      <dgm:t>
        <a:bodyPr/>
        <a:lstStyle/>
        <a:p>
          <a:r>
            <a:rPr lang="en-GB"/>
            <a:t>FX </a:t>
          </a:r>
          <a:endParaRPr lang="en-US"/>
        </a:p>
      </dgm:t>
    </dgm:pt>
    <dgm:pt modelId="{90E745C3-143E-42AB-8C5E-C371DD083310}" type="parTrans" cxnId="{3DC4F610-CFB7-4398-B0EB-F532005BEAF9}">
      <dgm:prSet/>
      <dgm:spPr/>
      <dgm:t>
        <a:bodyPr/>
        <a:lstStyle/>
        <a:p>
          <a:endParaRPr lang="en-US"/>
        </a:p>
      </dgm:t>
    </dgm:pt>
    <dgm:pt modelId="{C60FEFD1-6678-42AD-8DD0-889487B091E2}" type="sibTrans" cxnId="{3DC4F610-CFB7-4398-B0EB-F532005BEAF9}">
      <dgm:prSet/>
      <dgm:spPr/>
      <dgm:t>
        <a:bodyPr/>
        <a:lstStyle/>
        <a:p>
          <a:endParaRPr lang="en-US"/>
        </a:p>
      </dgm:t>
    </dgm:pt>
    <dgm:pt modelId="{CD17E6A9-A6BD-459E-AE25-3217A4EC1AD0}">
      <dgm:prSet/>
      <dgm:spPr/>
      <dgm:t>
        <a:bodyPr/>
        <a:lstStyle/>
        <a:p>
          <a:r>
            <a:rPr lang="en-GB"/>
            <a:t>OnOffice</a:t>
          </a:r>
          <a:endParaRPr lang="en-US"/>
        </a:p>
      </dgm:t>
    </dgm:pt>
    <dgm:pt modelId="{2CF90110-8489-426B-A92B-46D2DE55F331}" type="parTrans" cxnId="{BAC26C74-699A-4C5A-BC73-9A265C192DDF}">
      <dgm:prSet/>
      <dgm:spPr/>
      <dgm:t>
        <a:bodyPr/>
        <a:lstStyle/>
        <a:p>
          <a:endParaRPr lang="en-US"/>
        </a:p>
      </dgm:t>
    </dgm:pt>
    <dgm:pt modelId="{BCAEDD17-38D1-404C-A4C3-72FCFE174DDC}" type="sibTrans" cxnId="{BAC26C74-699A-4C5A-BC73-9A265C192DDF}">
      <dgm:prSet/>
      <dgm:spPr/>
      <dgm:t>
        <a:bodyPr/>
        <a:lstStyle/>
        <a:p>
          <a:endParaRPr lang="en-US"/>
        </a:p>
      </dgm:t>
    </dgm:pt>
    <dgm:pt modelId="{A8C9B9E0-E68B-45A7-8684-D721538CAC84}">
      <dgm:prSet/>
      <dgm:spPr/>
      <dgm:t>
        <a:bodyPr/>
        <a:lstStyle/>
        <a:p>
          <a:r>
            <a:rPr lang="en-GB"/>
            <a:t>Facilitate</a:t>
          </a:r>
          <a:endParaRPr lang="en-US"/>
        </a:p>
      </dgm:t>
    </dgm:pt>
    <dgm:pt modelId="{83E788A1-DED6-4DFD-ABEA-24BF2208B8F9}" type="parTrans" cxnId="{865B1944-F06C-42E5-B523-094DF699F842}">
      <dgm:prSet/>
      <dgm:spPr/>
      <dgm:t>
        <a:bodyPr/>
        <a:lstStyle/>
        <a:p>
          <a:endParaRPr lang="en-US"/>
        </a:p>
      </dgm:t>
    </dgm:pt>
    <dgm:pt modelId="{C8A79B7D-C542-46FB-9AB6-A775DCA7367A}" type="sibTrans" cxnId="{865B1944-F06C-42E5-B523-094DF699F842}">
      <dgm:prSet/>
      <dgm:spPr/>
      <dgm:t>
        <a:bodyPr/>
        <a:lstStyle/>
        <a:p>
          <a:endParaRPr lang="en-US"/>
        </a:p>
      </dgm:t>
    </dgm:pt>
    <dgm:pt modelId="{1CD31515-66A8-4BCC-AA2E-DB07283C199C}">
      <dgm:prSet/>
      <dgm:spPr/>
      <dgm:t>
        <a:bodyPr/>
        <a:lstStyle/>
        <a:p>
          <a:r>
            <a:rPr lang="en-GB"/>
            <a:t>Architonic</a:t>
          </a:r>
          <a:endParaRPr lang="en-US"/>
        </a:p>
      </dgm:t>
    </dgm:pt>
    <dgm:pt modelId="{14D7C7A6-93D0-4090-8084-BD550F8DCF5C}" type="parTrans" cxnId="{B4557F75-97E9-4E3E-83C4-8282C604ACE0}">
      <dgm:prSet/>
      <dgm:spPr/>
      <dgm:t>
        <a:bodyPr/>
        <a:lstStyle/>
        <a:p>
          <a:endParaRPr lang="en-US"/>
        </a:p>
      </dgm:t>
    </dgm:pt>
    <dgm:pt modelId="{7BC422C2-E0C1-44CB-AD7A-BADA7CB0D8D9}" type="sibTrans" cxnId="{B4557F75-97E9-4E3E-83C4-8282C604ACE0}">
      <dgm:prSet/>
      <dgm:spPr/>
      <dgm:t>
        <a:bodyPr/>
        <a:lstStyle/>
        <a:p>
          <a:endParaRPr lang="en-US"/>
        </a:p>
      </dgm:t>
    </dgm:pt>
    <dgm:pt modelId="{023189E3-A8FC-42FC-9F7F-3C8D11FD25D3}">
      <dgm:prSet/>
      <dgm:spPr/>
      <dgm:t>
        <a:bodyPr/>
        <a:lstStyle/>
        <a:p>
          <a:r>
            <a:rPr lang="en-GB"/>
            <a:t>Workplace Insight </a:t>
          </a:r>
          <a:endParaRPr lang="en-US"/>
        </a:p>
      </dgm:t>
    </dgm:pt>
    <dgm:pt modelId="{86551786-6BA0-41F7-BDEF-81C3433C3E48}" type="parTrans" cxnId="{AFAC9737-08E6-4B61-8353-EDB91098DC65}">
      <dgm:prSet/>
      <dgm:spPr/>
      <dgm:t>
        <a:bodyPr/>
        <a:lstStyle/>
        <a:p>
          <a:endParaRPr lang="en-US"/>
        </a:p>
      </dgm:t>
    </dgm:pt>
    <dgm:pt modelId="{29DE4182-E4EE-40B8-8D9B-4B8D4BDB9CC9}" type="sibTrans" cxnId="{AFAC9737-08E6-4B61-8353-EDB91098DC65}">
      <dgm:prSet/>
      <dgm:spPr/>
      <dgm:t>
        <a:bodyPr/>
        <a:lstStyle/>
        <a:p>
          <a:endParaRPr lang="en-US"/>
        </a:p>
      </dgm:t>
    </dgm:pt>
    <dgm:pt modelId="{CB6F3A8B-6719-45E5-8F80-A9E44436DC38}">
      <dgm:prSet/>
      <dgm:spPr/>
      <dgm:t>
        <a:bodyPr/>
        <a:lstStyle/>
        <a:p>
          <a:r>
            <a:rPr lang="en-GB"/>
            <a:t>Interior Designer</a:t>
          </a:r>
          <a:endParaRPr lang="en-US"/>
        </a:p>
      </dgm:t>
    </dgm:pt>
    <dgm:pt modelId="{C51483D5-7CE0-446D-BCAC-B48D677B9D55}" type="parTrans" cxnId="{4A185B0F-2C8A-47D8-93ED-299AD6A1405A}">
      <dgm:prSet/>
      <dgm:spPr/>
      <dgm:t>
        <a:bodyPr/>
        <a:lstStyle/>
        <a:p>
          <a:endParaRPr lang="en-US"/>
        </a:p>
      </dgm:t>
    </dgm:pt>
    <dgm:pt modelId="{825CE86E-B345-49A7-9BAB-CE0614FA735F}" type="sibTrans" cxnId="{4A185B0F-2C8A-47D8-93ED-299AD6A1405A}">
      <dgm:prSet/>
      <dgm:spPr/>
      <dgm:t>
        <a:bodyPr/>
        <a:lstStyle/>
        <a:p>
          <a:endParaRPr lang="en-US"/>
        </a:p>
      </dgm:t>
    </dgm:pt>
    <dgm:pt modelId="{D362A715-8717-4EEF-8EA9-9216F21EE3FA}">
      <dgm:prSet/>
      <dgm:spPr/>
      <dgm:t>
        <a:bodyPr/>
        <a:lstStyle/>
        <a:p>
          <a:r>
            <a:rPr lang="en-GB"/>
            <a:t>dezeen</a:t>
          </a:r>
          <a:endParaRPr lang="en-US"/>
        </a:p>
      </dgm:t>
    </dgm:pt>
    <dgm:pt modelId="{2A305DE7-D086-481F-9852-3A8920F1868D}" type="parTrans" cxnId="{BFC95882-A36D-4408-9154-017A43C332E8}">
      <dgm:prSet/>
      <dgm:spPr/>
      <dgm:t>
        <a:bodyPr/>
        <a:lstStyle/>
        <a:p>
          <a:endParaRPr lang="en-US"/>
        </a:p>
      </dgm:t>
    </dgm:pt>
    <dgm:pt modelId="{22D70927-CFBC-4EE3-A14A-EACEA4D980EA}" type="sibTrans" cxnId="{BFC95882-A36D-4408-9154-017A43C332E8}">
      <dgm:prSet/>
      <dgm:spPr/>
      <dgm:t>
        <a:bodyPr/>
        <a:lstStyle/>
        <a:p>
          <a:endParaRPr lang="en-US"/>
        </a:p>
      </dgm:t>
    </dgm:pt>
    <dgm:pt modelId="{78B3409B-3512-4DEB-9FB2-8A35B0AEFE15}">
      <dgm:prSet/>
      <dgm:spPr/>
      <dgm:t>
        <a:bodyPr/>
        <a:lstStyle/>
        <a:p>
          <a:r>
            <a:rPr lang="en-GB"/>
            <a:t>in.DESIGN</a:t>
          </a:r>
          <a:endParaRPr lang="en-US"/>
        </a:p>
      </dgm:t>
    </dgm:pt>
    <dgm:pt modelId="{1DDBBCEB-173E-4D2E-B7B5-52E71A2CBC91}" type="parTrans" cxnId="{A4D76836-538A-4B49-99C0-8944A34E7A82}">
      <dgm:prSet/>
      <dgm:spPr/>
      <dgm:t>
        <a:bodyPr/>
        <a:lstStyle/>
        <a:p>
          <a:endParaRPr lang="en-US"/>
        </a:p>
      </dgm:t>
    </dgm:pt>
    <dgm:pt modelId="{3FFBEC10-56E2-47C2-A028-CA073CFEF363}" type="sibTrans" cxnId="{A4D76836-538A-4B49-99C0-8944A34E7A82}">
      <dgm:prSet/>
      <dgm:spPr/>
      <dgm:t>
        <a:bodyPr/>
        <a:lstStyle/>
        <a:p>
          <a:endParaRPr lang="en-US"/>
        </a:p>
      </dgm:t>
    </dgm:pt>
    <dgm:pt modelId="{DC1AD1F5-6ED5-4A7E-B8A2-13DBAA24FBD4}">
      <dgm:prSet/>
      <dgm:spPr/>
      <dgm:t>
        <a:bodyPr/>
        <a:lstStyle/>
        <a:p>
          <a:r>
            <a:rPr lang="en-GB"/>
            <a:t>Construction Update</a:t>
          </a:r>
          <a:endParaRPr lang="en-US"/>
        </a:p>
      </dgm:t>
    </dgm:pt>
    <dgm:pt modelId="{0C5D4B7A-4B9F-45F5-BFEE-98F25C369DCF}" type="parTrans" cxnId="{559789FB-D80F-48E2-B4C8-3E574CD688FA}">
      <dgm:prSet/>
      <dgm:spPr/>
      <dgm:t>
        <a:bodyPr/>
        <a:lstStyle/>
        <a:p>
          <a:endParaRPr lang="en-US"/>
        </a:p>
      </dgm:t>
    </dgm:pt>
    <dgm:pt modelId="{F30B801A-DE22-4FCD-9DF8-B9D2434DB67B}" type="sibTrans" cxnId="{559789FB-D80F-48E2-B4C8-3E574CD688FA}">
      <dgm:prSet/>
      <dgm:spPr/>
      <dgm:t>
        <a:bodyPr/>
        <a:lstStyle/>
        <a:p>
          <a:endParaRPr lang="en-US"/>
        </a:p>
      </dgm:t>
    </dgm:pt>
    <dgm:pt modelId="{5ED3D267-2515-4781-9614-8BE00E29840E}">
      <dgm:prSet/>
      <dgm:spPr/>
      <dgm:t>
        <a:bodyPr/>
        <a:lstStyle/>
        <a:p>
          <a:r>
            <a:rPr lang="en-GB"/>
            <a:t>Architecture</a:t>
          </a:r>
          <a:endParaRPr lang="en-US"/>
        </a:p>
      </dgm:t>
    </dgm:pt>
    <dgm:pt modelId="{10D3703E-B56C-4874-8994-9B9499A81EF0}" type="parTrans" cxnId="{AF62CFE0-BB1C-4C8E-B0A5-0A94951621D0}">
      <dgm:prSet/>
      <dgm:spPr/>
      <dgm:t>
        <a:bodyPr/>
        <a:lstStyle/>
        <a:p>
          <a:endParaRPr lang="en-US"/>
        </a:p>
      </dgm:t>
    </dgm:pt>
    <dgm:pt modelId="{184C79B3-05C4-4887-9DF8-BBCDA310BDBC}" type="sibTrans" cxnId="{AF62CFE0-BB1C-4C8E-B0A5-0A94951621D0}">
      <dgm:prSet/>
      <dgm:spPr/>
      <dgm:t>
        <a:bodyPr/>
        <a:lstStyle/>
        <a:p>
          <a:endParaRPr lang="en-US"/>
        </a:p>
      </dgm:t>
    </dgm:pt>
    <dgm:pt modelId="{564D8015-C535-421C-A51A-FB106FFE296D}">
      <dgm:prSet/>
      <dgm:spPr/>
      <dgm:t>
        <a:bodyPr/>
        <a:lstStyle/>
        <a:p>
          <a:r>
            <a:rPr lang="en-GB"/>
            <a:t>FMJ</a:t>
          </a:r>
          <a:endParaRPr lang="en-US"/>
        </a:p>
      </dgm:t>
    </dgm:pt>
    <dgm:pt modelId="{4184A71A-E0FC-48CD-BA57-6328F661F672}" type="parTrans" cxnId="{1D93D22E-D254-4493-98FA-DEE20CEB0B4B}">
      <dgm:prSet/>
      <dgm:spPr/>
      <dgm:t>
        <a:bodyPr/>
        <a:lstStyle/>
        <a:p>
          <a:endParaRPr lang="en-US"/>
        </a:p>
      </dgm:t>
    </dgm:pt>
    <dgm:pt modelId="{3B07C60D-2067-4D29-AB62-6BBE5939E20B}" type="sibTrans" cxnId="{1D93D22E-D254-4493-98FA-DEE20CEB0B4B}">
      <dgm:prSet/>
      <dgm:spPr/>
      <dgm:t>
        <a:bodyPr/>
        <a:lstStyle/>
        <a:p>
          <a:endParaRPr lang="en-US"/>
        </a:p>
      </dgm:t>
    </dgm:pt>
    <dgm:pt modelId="{0067C056-B5CD-439E-A196-15B79D303387}">
      <dgm:prSet/>
      <dgm:spPr/>
      <dgm:t>
        <a:bodyPr/>
        <a:lstStyle/>
        <a:p>
          <a:r>
            <a:rPr lang="en-GB"/>
            <a:t>British Institute of Interiors Design </a:t>
          </a:r>
          <a:endParaRPr lang="en-US"/>
        </a:p>
      </dgm:t>
    </dgm:pt>
    <dgm:pt modelId="{DE273D98-23B1-4DC5-90A6-EF8F2214D224}" type="parTrans" cxnId="{2D74BD7A-44E3-442B-8D41-C7AD52B4E74C}">
      <dgm:prSet/>
      <dgm:spPr/>
      <dgm:t>
        <a:bodyPr/>
        <a:lstStyle/>
        <a:p>
          <a:endParaRPr lang="en-US"/>
        </a:p>
      </dgm:t>
    </dgm:pt>
    <dgm:pt modelId="{28642302-CB04-4956-A9DD-6A03B0ACDEDC}" type="sibTrans" cxnId="{2D74BD7A-44E3-442B-8D41-C7AD52B4E74C}">
      <dgm:prSet/>
      <dgm:spPr/>
      <dgm:t>
        <a:bodyPr/>
        <a:lstStyle/>
        <a:p>
          <a:endParaRPr lang="en-US"/>
        </a:p>
      </dgm:t>
    </dgm:pt>
    <dgm:pt modelId="{0E985AF8-0027-4709-97FE-91AC295A6106}">
      <dgm:prSet/>
      <dgm:spPr/>
      <dgm:t>
        <a:bodyPr/>
        <a:lstStyle/>
        <a:p>
          <a:r>
            <a:rPr lang="en-GB"/>
            <a:t>Institute of Workplace &amp; Facilities Management</a:t>
          </a:r>
          <a:endParaRPr lang="en-US"/>
        </a:p>
      </dgm:t>
    </dgm:pt>
    <dgm:pt modelId="{15F3B62B-252A-466B-BE6F-54079401D193}" type="parTrans" cxnId="{9AB0E536-2DB4-4CF9-AED6-2B0A11D54E9A}">
      <dgm:prSet/>
      <dgm:spPr/>
      <dgm:t>
        <a:bodyPr/>
        <a:lstStyle/>
        <a:p>
          <a:endParaRPr lang="en-US"/>
        </a:p>
      </dgm:t>
    </dgm:pt>
    <dgm:pt modelId="{72BC3264-2811-439F-B48F-7B1A3B278A9C}" type="sibTrans" cxnId="{9AB0E536-2DB4-4CF9-AED6-2B0A11D54E9A}">
      <dgm:prSet/>
      <dgm:spPr/>
      <dgm:t>
        <a:bodyPr/>
        <a:lstStyle/>
        <a:p>
          <a:endParaRPr lang="en-US"/>
        </a:p>
      </dgm:t>
    </dgm:pt>
    <dgm:pt modelId="{B7EC1FF7-1CD3-4389-844E-65FDBB586C3E}">
      <dgm:prSet/>
      <dgm:spPr/>
      <dgm:t>
        <a:bodyPr/>
        <a:lstStyle/>
        <a:p>
          <a:r>
            <a:rPr lang="en-GB"/>
            <a:t>Lighting Industry Association</a:t>
          </a:r>
          <a:endParaRPr lang="en-US"/>
        </a:p>
      </dgm:t>
    </dgm:pt>
    <dgm:pt modelId="{2B455EB4-0EE9-4159-A38B-4BC9ED9E8F49}" type="parTrans" cxnId="{21557787-CBC0-48AD-9345-0EE1B4D75835}">
      <dgm:prSet/>
      <dgm:spPr/>
      <dgm:t>
        <a:bodyPr/>
        <a:lstStyle/>
        <a:p>
          <a:endParaRPr lang="en-US"/>
        </a:p>
      </dgm:t>
    </dgm:pt>
    <dgm:pt modelId="{05C69AAC-688C-4EE2-8535-41CDAC718C94}" type="sibTrans" cxnId="{21557787-CBC0-48AD-9345-0EE1B4D75835}">
      <dgm:prSet/>
      <dgm:spPr/>
      <dgm:t>
        <a:bodyPr/>
        <a:lstStyle/>
        <a:p>
          <a:endParaRPr lang="en-US"/>
        </a:p>
      </dgm:t>
    </dgm:pt>
    <dgm:pt modelId="{CEB20CCF-F42A-47A1-9D0C-B17B563AC68B}">
      <dgm:prSet/>
      <dgm:spPr/>
      <dgm:t>
        <a:bodyPr/>
        <a:lstStyle/>
        <a:p>
          <a:r>
            <a:rPr lang="en-GB"/>
            <a:t>Furniture Industry Research Association </a:t>
          </a:r>
          <a:endParaRPr lang="en-US"/>
        </a:p>
      </dgm:t>
    </dgm:pt>
    <dgm:pt modelId="{8B269CE3-D3F9-403A-8A50-9B98F82D081E}" type="parTrans" cxnId="{82BBB001-BEFD-405B-B767-2C457235280C}">
      <dgm:prSet/>
      <dgm:spPr/>
      <dgm:t>
        <a:bodyPr/>
        <a:lstStyle/>
        <a:p>
          <a:endParaRPr lang="en-US"/>
        </a:p>
      </dgm:t>
    </dgm:pt>
    <dgm:pt modelId="{2ED14AAF-856D-4DD1-B937-D80B2F2C3E45}" type="sibTrans" cxnId="{82BBB001-BEFD-405B-B767-2C457235280C}">
      <dgm:prSet/>
      <dgm:spPr/>
      <dgm:t>
        <a:bodyPr/>
        <a:lstStyle/>
        <a:p>
          <a:endParaRPr lang="en-US"/>
        </a:p>
      </dgm:t>
    </dgm:pt>
    <dgm:pt modelId="{B41A897E-5ED4-4D5F-A504-4D812404DA05}">
      <dgm:prSet/>
      <dgm:spPr/>
      <dgm:t>
        <a:bodyPr/>
        <a:lstStyle/>
        <a:p>
          <a:r>
            <a:rPr lang="en-GB"/>
            <a:t>British Council of Offices</a:t>
          </a:r>
          <a:endParaRPr lang="en-US"/>
        </a:p>
      </dgm:t>
    </dgm:pt>
    <dgm:pt modelId="{16C6CDBB-1E64-4773-BB68-B458EF791D65}" type="parTrans" cxnId="{690CBEC2-BE70-4A56-97F5-153B0B606FDD}">
      <dgm:prSet/>
      <dgm:spPr/>
      <dgm:t>
        <a:bodyPr/>
        <a:lstStyle/>
        <a:p>
          <a:endParaRPr lang="en-US"/>
        </a:p>
      </dgm:t>
    </dgm:pt>
    <dgm:pt modelId="{8B0DD9F6-FB99-40AF-A9E9-5B67E4EDE750}" type="sibTrans" cxnId="{690CBEC2-BE70-4A56-97F5-153B0B606FDD}">
      <dgm:prSet/>
      <dgm:spPr/>
      <dgm:t>
        <a:bodyPr/>
        <a:lstStyle/>
        <a:p>
          <a:endParaRPr lang="en-US"/>
        </a:p>
      </dgm:t>
    </dgm:pt>
    <dgm:pt modelId="{5AA561BC-4362-4A93-B02B-2F8DF9DA3695}">
      <dgm:prSet/>
      <dgm:spPr/>
      <dgm:t>
        <a:bodyPr/>
        <a:lstStyle/>
        <a:p>
          <a:r>
            <a:rPr lang="en-GB"/>
            <a:t>Furniture Makers Company</a:t>
          </a:r>
          <a:endParaRPr lang="en-US"/>
        </a:p>
      </dgm:t>
    </dgm:pt>
    <dgm:pt modelId="{33B17D85-0663-4713-9E8D-7F7B91FB37A6}" type="parTrans" cxnId="{9C019087-858B-4405-B8D2-61A03B6CB892}">
      <dgm:prSet/>
      <dgm:spPr/>
      <dgm:t>
        <a:bodyPr/>
        <a:lstStyle/>
        <a:p>
          <a:endParaRPr lang="en-US"/>
        </a:p>
      </dgm:t>
    </dgm:pt>
    <dgm:pt modelId="{F076F323-E2AA-4CD0-8961-ACA6CED4C08F}" type="sibTrans" cxnId="{9C019087-858B-4405-B8D2-61A03B6CB892}">
      <dgm:prSet/>
      <dgm:spPr/>
      <dgm:t>
        <a:bodyPr/>
        <a:lstStyle/>
        <a:p>
          <a:endParaRPr lang="en-US"/>
        </a:p>
      </dgm:t>
    </dgm:pt>
    <dgm:pt modelId="{1B6A16F7-C1B2-4441-A088-24F3C209B077}">
      <dgm:prSet/>
      <dgm:spPr/>
      <dgm:t>
        <a:bodyPr/>
        <a:lstStyle/>
        <a:p>
          <a:r>
            <a:rPr lang="en-GB"/>
            <a:t>British Office Supplies &amp; Services Federation </a:t>
          </a:r>
          <a:endParaRPr lang="en-US"/>
        </a:p>
      </dgm:t>
    </dgm:pt>
    <dgm:pt modelId="{FF4819F9-341D-449B-B886-CB88C097A45C}" type="parTrans" cxnId="{36583774-D5AA-490B-BC97-9DB934DCCFB0}">
      <dgm:prSet/>
      <dgm:spPr/>
      <dgm:t>
        <a:bodyPr/>
        <a:lstStyle/>
        <a:p>
          <a:endParaRPr lang="en-US"/>
        </a:p>
      </dgm:t>
    </dgm:pt>
    <dgm:pt modelId="{4B961D75-71BE-4F34-BEAA-068AE15D68C0}" type="sibTrans" cxnId="{36583774-D5AA-490B-BC97-9DB934DCCFB0}">
      <dgm:prSet/>
      <dgm:spPr/>
      <dgm:t>
        <a:bodyPr/>
        <a:lstStyle/>
        <a:p>
          <a:endParaRPr lang="en-US"/>
        </a:p>
      </dgm:t>
    </dgm:pt>
    <dgm:pt modelId="{3D1B7313-7C86-4BC3-AF8E-79D30589D9C2}">
      <dgm:prSet/>
      <dgm:spPr/>
      <dgm:t>
        <a:bodyPr/>
        <a:lstStyle/>
        <a:p>
          <a:r>
            <a:rPr lang="en-GB"/>
            <a:t>Society of British Interior Designers</a:t>
          </a:r>
          <a:endParaRPr lang="en-US"/>
        </a:p>
      </dgm:t>
    </dgm:pt>
    <dgm:pt modelId="{B61E15E6-B220-46F3-956D-4FD36C24790F}" type="parTrans" cxnId="{E712BA03-7B6E-437A-B6A0-D06D86660894}">
      <dgm:prSet/>
      <dgm:spPr/>
      <dgm:t>
        <a:bodyPr/>
        <a:lstStyle/>
        <a:p>
          <a:endParaRPr lang="en-US"/>
        </a:p>
      </dgm:t>
    </dgm:pt>
    <dgm:pt modelId="{4F8654A6-7B87-4401-AFB8-2EC8F93BBE72}" type="sibTrans" cxnId="{E712BA03-7B6E-437A-B6A0-D06D86660894}">
      <dgm:prSet/>
      <dgm:spPr/>
      <dgm:t>
        <a:bodyPr/>
        <a:lstStyle/>
        <a:p>
          <a:endParaRPr lang="en-US"/>
        </a:p>
      </dgm:t>
    </dgm:pt>
    <dgm:pt modelId="{19BBC135-3D6B-4D77-BEA2-91124D03B8EF}" type="pres">
      <dgm:prSet presAssocID="{D4A3509A-1627-40CE-8220-B560B87210CF}" presName="diagram" presStyleCnt="0">
        <dgm:presLayoutVars>
          <dgm:dir/>
          <dgm:resizeHandles val="exact"/>
        </dgm:presLayoutVars>
      </dgm:prSet>
      <dgm:spPr/>
    </dgm:pt>
    <dgm:pt modelId="{0D12D979-1254-4B20-8E3D-BA232525CAB1}" type="pres">
      <dgm:prSet presAssocID="{9D4B273E-8BF2-42FA-8519-17F32D52AFFB}" presName="node" presStyleLbl="node1" presStyleIdx="0" presStyleCnt="21">
        <dgm:presLayoutVars>
          <dgm:bulletEnabled val="1"/>
        </dgm:presLayoutVars>
      </dgm:prSet>
      <dgm:spPr/>
    </dgm:pt>
    <dgm:pt modelId="{99D5CDAF-CFA0-4B4F-BC43-B2737376E334}" type="pres">
      <dgm:prSet presAssocID="{6294FC79-55C5-44DF-94D0-BB50F2D9A8F9}" presName="sibTrans" presStyleCnt="0"/>
      <dgm:spPr/>
    </dgm:pt>
    <dgm:pt modelId="{A2B63B15-A1EA-43C3-B4CF-C794C31AF113}" type="pres">
      <dgm:prSet presAssocID="{520F195B-B018-4831-86A7-C8EE64109B84}" presName="node" presStyleLbl="node1" presStyleIdx="1" presStyleCnt="21">
        <dgm:presLayoutVars>
          <dgm:bulletEnabled val="1"/>
        </dgm:presLayoutVars>
      </dgm:prSet>
      <dgm:spPr/>
    </dgm:pt>
    <dgm:pt modelId="{CFDCECC3-88B0-43C4-BD29-7441C1EFFEBE}" type="pres">
      <dgm:prSet presAssocID="{2FB49ADC-3B5A-4DEC-B248-0D5DF1E150CD}" presName="sibTrans" presStyleCnt="0"/>
      <dgm:spPr/>
    </dgm:pt>
    <dgm:pt modelId="{979B225E-73A9-4B49-8AAE-994923B839D3}" type="pres">
      <dgm:prSet presAssocID="{FB4249BE-BC92-49CF-9EB0-A192FF62480C}" presName="node" presStyleLbl="node1" presStyleIdx="2" presStyleCnt="21">
        <dgm:presLayoutVars>
          <dgm:bulletEnabled val="1"/>
        </dgm:presLayoutVars>
      </dgm:prSet>
      <dgm:spPr/>
    </dgm:pt>
    <dgm:pt modelId="{51D5EFA2-1489-47FE-A77C-1F65ACDA7628}" type="pres">
      <dgm:prSet presAssocID="{C60FEFD1-6678-42AD-8DD0-889487B091E2}" presName="sibTrans" presStyleCnt="0"/>
      <dgm:spPr/>
    </dgm:pt>
    <dgm:pt modelId="{9972AD76-5E15-4586-BDCE-EA7F4E3101E6}" type="pres">
      <dgm:prSet presAssocID="{CD17E6A9-A6BD-459E-AE25-3217A4EC1AD0}" presName="node" presStyleLbl="node1" presStyleIdx="3" presStyleCnt="21">
        <dgm:presLayoutVars>
          <dgm:bulletEnabled val="1"/>
        </dgm:presLayoutVars>
      </dgm:prSet>
      <dgm:spPr/>
    </dgm:pt>
    <dgm:pt modelId="{FAA60175-07A6-44C0-BC12-C01CD5A4D81D}" type="pres">
      <dgm:prSet presAssocID="{BCAEDD17-38D1-404C-A4C3-72FCFE174DDC}" presName="sibTrans" presStyleCnt="0"/>
      <dgm:spPr/>
    </dgm:pt>
    <dgm:pt modelId="{CA935AB3-DBD7-4CE5-BA46-67E32257999C}" type="pres">
      <dgm:prSet presAssocID="{A8C9B9E0-E68B-45A7-8684-D721538CAC84}" presName="node" presStyleLbl="node1" presStyleIdx="4" presStyleCnt="21">
        <dgm:presLayoutVars>
          <dgm:bulletEnabled val="1"/>
        </dgm:presLayoutVars>
      </dgm:prSet>
      <dgm:spPr/>
    </dgm:pt>
    <dgm:pt modelId="{05FF0059-679E-42AA-8659-0FCC6859C469}" type="pres">
      <dgm:prSet presAssocID="{C8A79B7D-C542-46FB-9AB6-A775DCA7367A}" presName="sibTrans" presStyleCnt="0"/>
      <dgm:spPr/>
    </dgm:pt>
    <dgm:pt modelId="{D3541B7A-0920-454A-BFA5-B98B94F990B4}" type="pres">
      <dgm:prSet presAssocID="{1CD31515-66A8-4BCC-AA2E-DB07283C199C}" presName="node" presStyleLbl="node1" presStyleIdx="5" presStyleCnt="21">
        <dgm:presLayoutVars>
          <dgm:bulletEnabled val="1"/>
        </dgm:presLayoutVars>
      </dgm:prSet>
      <dgm:spPr/>
    </dgm:pt>
    <dgm:pt modelId="{5450D07E-E8F0-422F-A4FE-D67D6C9E3F22}" type="pres">
      <dgm:prSet presAssocID="{7BC422C2-E0C1-44CB-AD7A-BADA7CB0D8D9}" presName="sibTrans" presStyleCnt="0"/>
      <dgm:spPr/>
    </dgm:pt>
    <dgm:pt modelId="{E2836CAF-6618-4CA1-9AAB-DDBA80FD880D}" type="pres">
      <dgm:prSet presAssocID="{023189E3-A8FC-42FC-9F7F-3C8D11FD25D3}" presName="node" presStyleLbl="node1" presStyleIdx="6" presStyleCnt="21">
        <dgm:presLayoutVars>
          <dgm:bulletEnabled val="1"/>
        </dgm:presLayoutVars>
      </dgm:prSet>
      <dgm:spPr/>
    </dgm:pt>
    <dgm:pt modelId="{732AACA6-48F9-4D93-A570-BC333B13168A}" type="pres">
      <dgm:prSet presAssocID="{29DE4182-E4EE-40B8-8D9B-4B8D4BDB9CC9}" presName="sibTrans" presStyleCnt="0"/>
      <dgm:spPr/>
    </dgm:pt>
    <dgm:pt modelId="{E3C9D8C4-3B6E-4FD9-B740-3564B3E097D0}" type="pres">
      <dgm:prSet presAssocID="{CB6F3A8B-6719-45E5-8F80-A9E44436DC38}" presName="node" presStyleLbl="node1" presStyleIdx="7" presStyleCnt="21">
        <dgm:presLayoutVars>
          <dgm:bulletEnabled val="1"/>
        </dgm:presLayoutVars>
      </dgm:prSet>
      <dgm:spPr/>
    </dgm:pt>
    <dgm:pt modelId="{CF168836-9511-4336-B26F-02D80F290F7C}" type="pres">
      <dgm:prSet presAssocID="{825CE86E-B345-49A7-9BAB-CE0614FA735F}" presName="sibTrans" presStyleCnt="0"/>
      <dgm:spPr/>
    </dgm:pt>
    <dgm:pt modelId="{47FE3DEE-AC72-4BFD-97C7-41A32B330C41}" type="pres">
      <dgm:prSet presAssocID="{D362A715-8717-4EEF-8EA9-9216F21EE3FA}" presName="node" presStyleLbl="node1" presStyleIdx="8" presStyleCnt="21">
        <dgm:presLayoutVars>
          <dgm:bulletEnabled val="1"/>
        </dgm:presLayoutVars>
      </dgm:prSet>
      <dgm:spPr/>
    </dgm:pt>
    <dgm:pt modelId="{5090FE91-9359-4F59-8B89-E4F0882F7243}" type="pres">
      <dgm:prSet presAssocID="{22D70927-CFBC-4EE3-A14A-EACEA4D980EA}" presName="sibTrans" presStyleCnt="0"/>
      <dgm:spPr/>
    </dgm:pt>
    <dgm:pt modelId="{80E94342-808E-4614-8680-97880F009DAA}" type="pres">
      <dgm:prSet presAssocID="{78B3409B-3512-4DEB-9FB2-8A35B0AEFE15}" presName="node" presStyleLbl="node1" presStyleIdx="9" presStyleCnt="21">
        <dgm:presLayoutVars>
          <dgm:bulletEnabled val="1"/>
        </dgm:presLayoutVars>
      </dgm:prSet>
      <dgm:spPr/>
    </dgm:pt>
    <dgm:pt modelId="{FCFCCE02-BA60-4085-962C-FB9DAFBBB9A1}" type="pres">
      <dgm:prSet presAssocID="{3FFBEC10-56E2-47C2-A028-CA073CFEF363}" presName="sibTrans" presStyleCnt="0"/>
      <dgm:spPr/>
    </dgm:pt>
    <dgm:pt modelId="{735595F0-4A89-464F-8B42-FF8A397E9239}" type="pres">
      <dgm:prSet presAssocID="{DC1AD1F5-6ED5-4A7E-B8A2-13DBAA24FBD4}" presName="node" presStyleLbl="node1" presStyleIdx="10" presStyleCnt="21">
        <dgm:presLayoutVars>
          <dgm:bulletEnabled val="1"/>
        </dgm:presLayoutVars>
      </dgm:prSet>
      <dgm:spPr/>
    </dgm:pt>
    <dgm:pt modelId="{96F25E6E-A094-458B-897D-A99BCEC13207}" type="pres">
      <dgm:prSet presAssocID="{F30B801A-DE22-4FCD-9DF8-B9D2434DB67B}" presName="sibTrans" presStyleCnt="0"/>
      <dgm:spPr/>
    </dgm:pt>
    <dgm:pt modelId="{FA7BAB05-DEDC-4B9F-ADA9-BCC9C3ED7E09}" type="pres">
      <dgm:prSet presAssocID="{5ED3D267-2515-4781-9614-8BE00E29840E}" presName="node" presStyleLbl="node1" presStyleIdx="11" presStyleCnt="21">
        <dgm:presLayoutVars>
          <dgm:bulletEnabled val="1"/>
        </dgm:presLayoutVars>
      </dgm:prSet>
      <dgm:spPr/>
    </dgm:pt>
    <dgm:pt modelId="{3D942893-B31B-4954-AAFD-4423247668CB}" type="pres">
      <dgm:prSet presAssocID="{184C79B3-05C4-4887-9DF8-BBCDA310BDBC}" presName="sibTrans" presStyleCnt="0"/>
      <dgm:spPr/>
    </dgm:pt>
    <dgm:pt modelId="{1E31E2B7-1460-487B-87ED-5957B9CB07A8}" type="pres">
      <dgm:prSet presAssocID="{564D8015-C535-421C-A51A-FB106FFE296D}" presName="node" presStyleLbl="node1" presStyleIdx="12" presStyleCnt="21">
        <dgm:presLayoutVars>
          <dgm:bulletEnabled val="1"/>
        </dgm:presLayoutVars>
      </dgm:prSet>
      <dgm:spPr/>
    </dgm:pt>
    <dgm:pt modelId="{28636E74-5980-4BDC-9AF0-903F6277D57F}" type="pres">
      <dgm:prSet presAssocID="{3B07C60D-2067-4D29-AB62-6BBE5939E20B}" presName="sibTrans" presStyleCnt="0"/>
      <dgm:spPr/>
    </dgm:pt>
    <dgm:pt modelId="{A8106E3D-56D1-4D72-A6A4-02FE7791F125}" type="pres">
      <dgm:prSet presAssocID="{0067C056-B5CD-439E-A196-15B79D303387}" presName="node" presStyleLbl="node1" presStyleIdx="13" presStyleCnt="21">
        <dgm:presLayoutVars>
          <dgm:bulletEnabled val="1"/>
        </dgm:presLayoutVars>
      </dgm:prSet>
      <dgm:spPr/>
    </dgm:pt>
    <dgm:pt modelId="{AFE7CB19-B732-4A95-AFA3-4C3EBD1FD23F}" type="pres">
      <dgm:prSet presAssocID="{28642302-CB04-4956-A9DD-6A03B0ACDEDC}" presName="sibTrans" presStyleCnt="0"/>
      <dgm:spPr/>
    </dgm:pt>
    <dgm:pt modelId="{660BE79A-F440-4CB4-8F1B-62991046D37D}" type="pres">
      <dgm:prSet presAssocID="{0E985AF8-0027-4709-97FE-91AC295A6106}" presName="node" presStyleLbl="node1" presStyleIdx="14" presStyleCnt="21">
        <dgm:presLayoutVars>
          <dgm:bulletEnabled val="1"/>
        </dgm:presLayoutVars>
      </dgm:prSet>
      <dgm:spPr/>
    </dgm:pt>
    <dgm:pt modelId="{CB963BCB-6628-497C-B572-124CE58837C6}" type="pres">
      <dgm:prSet presAssocID="{72BC3264-2811-439F-B48F-7B1A3B278A9C}" presName="sibTrans" presStyleCnt="0"/>
      <dgm:spPr/>
    </dgm:pt>
    <dgm:pt modelId="{7A58EFCB-2FFC-47EC-AE12-36344716ADFD}" type="pres">
      <dgm:prSet presAssocID="{B7EC1FF7-1CD3-4389-844E-65FDBB586C3E}" presName="node" presStyleLbl="node1" presStyleIdx="15" presStyleCnt="21">
        <dgm:presLayoutVars>
          <dgm:bulletEnabled val="1"/>
        </dgm:presLayoutVars>
      </dgm:prSet>
      <dgm:spPr/>
    </dgm:pt>
    <dgm:pt modelId="{BE6FE5B3-CA9E-412F-A2EE-868A1DC4661D}" type="pres">
      <dgm:prSet presAssocID="{05C69AAC-688C-4EE2-8535-41CDAC718C94}" presName="sibTrans" presStyleCnt="0"/>
      <dgm:spPr/>
    </dgm:pt>
    <dgm:pt modelId="{30C4C720-E36B-4E92-8A2A-9DFC0E1E85CC}" type="pres">
      <dgm:prSet presAssocID="{CEB20CCF-F42A-47A1-9D0C-B17B563AC68B}" presName="node" presStyleLbl="node1" presStyleIdx="16" presStyleCnt="21">
        <dgm:presLayoutVars>
          <dgm:bulletEnabled val="1"/>
        </dgm:presLayoutVars>
      </dgm:prSet>
      <dgm:spPr/>
    </dgm:pt>
    <dgm:pt modelId="{0F0D2BA5-6CE7-4583-B866-9D0C67CD74DE}" type="pres">
      <dgm:prSet presAssocID="{2ED14AAF-856D-4DD1-B937-D80B2F2C3E45}" presName="sibTrans" presStyleCnt="0"/>
      <dgm:spPr/>
    </dgm:pt>
    <dgm:pt modelId="{9B333FE5-DD6D-47D4-B9A1-B911AFC1BE5E}" type="pres">
      <dgm:prSet presAssocID="{B41A897E-5ED4-4D5F-A504-4D812404DA05}" presName="node" presStyleLbl="node1" presStyleIdx="17" presStyleCnt="21">
        <dgm:presLayoutVars>
          <dgm:bulletEnabled val="1"/>
        </dgm:presLayoutVars>
      </dgm:prSet>
      <dgm:spPr/>
    </dgm:pt>
    <dgm:pt modelId="{1C4B5162-14DD-44BE-A33C-32B431292790}" type="pres">
      <dgm:prSet presAssocID="{8B0DD9F6-FB99-40AF-A9E9-5B67E4EDE750}" presName="sibTrans" presStyleCnt="0"/>
      <dgm:spPr/>
    </dgm:pt>
    <dgm:pt modelId="{31DB01AC-0667-432F-BC9F-4891074DA856}" type="pres">
      <dgm:prSet presAssocID="{5AA561BC-4362-4A93-B02B-2F8DF9DA3695}" presName="node" presStyleLbl="node1" presStyleIdx="18" presStyleCnt="21">
        <dgm:presLayoutVars>
          <dgm:bulletEnabled val="1"/>
        </dgm:presLayoutVars>
      </dgm:prSet>
      <dgm:spPr/>
    </dgm:pt>
    <dgm:pt modelId="{9ABE31D0-960C-43F1-8357-513F044223C5}" type="pres">
      <dgm:prSet presAssocID="{F076F323-E2AA-4CD0-8961-ACA6CED4C08F}" presName="sibTrans" presStyleCnt="0"/>
      <dgm:spPr/>
    </dgm:pt>
    <dgm:pt modelId="{7D41D67A-8FBF-4A1E-B7EB-9044F4948671}" type="pres">
      <dgm:prSet presAssocID="{1B6A16F7-C1B2-4441-A088-24F3C209B077}" presName="node" presStyleLbl="node1" presStyleIdx="19" presStyleCnt="21">
        <dgm:presLayoutVars>
          <dgm:bulletEnabled val="1"/>
        </dgm:presLayoutVars>
      </dgm:prSet>
      <dgm:spPr/>
    </dgm:pt>
    <dgm:pt modelId="{555BDDE8-9F22-4BC8-B7C0-70908F49355B}" type="pres">
      <dgm:prSet presAssocID="{4B961D75-71BE-4F34-BEAA-068AE15D68C0}" presName="sibTrans" presStyleCnt="0"/>
      <dgm:spPr/>
    </dgm:pt>
    <dgm:pt modelId="{638155D1-1B80-4E1E-99C3-C07790DE7739}" type="pres">
      <dgm:prSet presAssocID="{3D1B7313-7C86-4BC3-AF8E-79D30589D9C2}" presName="node" presStyleLbl="node1" presStyleIdx="20" presStyleCnt="21">
        <dgm:presLayoutVars>
          <dgm:bulletEnabled val="1"/>
        </dgm:presLayoutVars>
      </dgm:prSet>
      <dgm:spPr/>
    </dgm:pt>
  </dgm:ptLst>
  <dgm:cxnLst>
    <dgm:cxn modelId="{12A03901-90BE-40DE-9FF0-D1A573CBC0B5}" type="presOf" srcId="{B41A897E-5ED4-4D5F-A504-4D812404DA05}" destId="{9B333FE5-DD6D-47D4-B9A1-B911AFC1BE5E}" srcOrd="0" destOrd="0" presId="urn:microsoft.com/office/officeart/2005/8/layout/default"/>
    <dgm:cxn modelId="{82BBB001-BEFD-405B-B767-2C457235280C}" srcId="{D4A3509A-1627-40CE-8220-B560B87210CF}" destId="{CEB20CCF-F42A-47A1-9D0C-B17B563AC68B}" srcOrd="16" destOrd="0" parTransId="{8B269CE3-D3F9-403A-8A50-9B98F82D081E}" sibTransId="{2ED14AAF-856D-4DD1-B937-D80B2F2C3E45}"/>
    <dgm:cxn modelId="{E712BA03-7B6E-437A-B6A0-D06D86660894}" srcId="{D4A3509A-1627-40CE-8220-B560B87210CF}" destId="{3D1B7313-7C86-4BC3-AF8E-79D30589D9C2}" srcOrd="20" destOrd="0" parTransId="{B61E15E6-B220-46F3-956D-4FD36C24790F}" sibTransId="{4F8654A6-7B87-4401-AFB8-2EC8F93BBE72}"/>
    <dgm:cxn modelId="{AC266F08-065D-4ADD-BC0E-E1D5CC33E00A}" type="presOf" srcId="{CD17E6A9-A6BD-459E-AE25-3217A4EC1AD0}" destId="{9972AD76-5E15-4586-BDCE-EA7F4E3101E6}" srcOrd="0" destOrd="0" presId="urn:microsoft.com/office/officeart/2005/8/layout/default"/>
    <dgm:cxn modelId="{4A185B0F-2C8A-47D8-93ED-299AD6A1405A}" srcId="{D4A3509A-1627-40CE-8220-B560B87210CF}" destId="{CB6F3A8B-6719-45E5-8F80-A9E44436DC38}" srcOrd="7" destOrd="0" parTransId="{C51483D5-7CE0-446D-BCAC-B48D677B9D55}" sibTransId="{825CE86E-B345-49A7-9BAB-CE0614FA735F}"/>
    <dgm:cxn modelId="{3DC4F610-CFB7-4398-B0EB-F532005BEAF9}" srcId="{D4A3509A-1627-40CE-8220-B560B87210CF}" destId="{FB4249BE-BC92-49CF-9EB0-A192FF62480C}" srcOrd="2" destOrd="0" parTransId="{90E745C3-143E-42AB-8C5E-C371DD083310}" sibTransId="{C60FEFD1-6678-42AD-8DD0-889487B091E2}"/>
    <dgm:cxn modelId="{842DCB28-F884-403B-A444-1464C465C6AC}" srcId="{D4A3509A-1627-40CE-8220-B560B87210CF}" destId="{9D4B273E-8BF2-42FA-8519-17F32D52AFFB}" srcOrd="0" destOrd="0" parTransId="{7A24B373-C89C-435C-ACF5-B3471A37B814}" sibTransId="{6294FC79-55C5-44DF-94D0-BB50F2D9A8F9}"/>
    <dgm:cxn modelId="{1D93D22E-D254-4493-98FA-DEE20CEB0B4B}" srcId="{D4A3509A-1627-40CE-8220-B560B87210CF}" destId="{564D8015-C535-421C-A51A-FB106FFE296D}" srcOrd="12" destOrd="0" parTransId="{4184A71A-E0FC-48CD-BA57-6328F661F672}" sibTransId="{3B07C60D-2067-4D29-AB62-6BBE5939E20B}"/>
    <dgm:cxn modelId="{F07BE831-7B01-4BB3-8442-129F3F91F336}" type="presOf" srcId="{78B3409B-3512-4DEB-9FB2-8A35B0AEFE15}" destId="{80E94342-808E-4614-8680-97880F009DAA}" srcOrd="0" destOrd="0" presId="urn:microsoft.com/office/officeart/2005/8/layout/default"/>
    <dgm:cxn modelId="{DBF22236-3B89-480D-80D6-3E47D6D3062F}" type="presOf" srcId="{D362A715-8717-4EEF-8EA9-9216F21EE3FA}" destId="{47FE3DEE-AC72-4BFD-97C7-41A32B330C41}" srcOrd="0" destOrd="0" presId="urn:microsoft.com/office/officeart/2005/8/layout/default"/>
    <dgm:cxn modelId="{A4D76836-538A-4B49-99C0-8944A34E7A82}" srcId="{D4A3509A-1627-40CE-8220-B560B87210CF}" destId="{78B3409B-3512-4DEB-9FB2-8A35B0AEFE15}" srcOrd="9" destOrd="0" parTransId="{1DDBBCEB-173E-4D2E-B7B5-52E71A2CBC91}" sibTransId="{3FFBEC10-56E2-47C2-A028-CA073CFEF363}"/>
    <dgm:cxn modelId="{9AB0E536-2DB4-4CF9-AED6-2B0A11D54E9A}" srcId="{D4A3509A-1627-40CE-8220-B560B87210CF}" destId="{0E985AF8-0027-4709-97FE-91AC295A6106}" srcOrd="14" destOrd="0" parTransId="{15F3B62B-252A-466B-BE6F-54079401D193}" sibTransId="{72BC3264-2811-439F-B48F-7B1A3B278A9C}"/>
    <dgm:cxn modelId="{AFAC9737-08E6-4B61-8353-EDB91098DC65}" srcId="{D4A3509A-1627-40CE-8220-B560B87210CF}" destId="{023189E3-A8FC-42FC-9F7F-3C8D11FD25D3}" srcOrd="6" destOrd="0" parTransId="{86551786-6BA0-41F7-BDEF-81C3433C3E48}" sibTransId="{29DE4182-E4EE-40B8-8D9B-4B8D4BDB9CC9}"/>
    <dgm:cxn modelId="{421CC040-DA18-4471-B494-BF1C7FF1EB31}" type="presOf" srcId="{1CD31515-66A8-4BCC-AA2E-DB07283C199C}" destId="{D3541B7A-0920-454A-BFA5-B98B94F990B4}" srcOrd="0" destOrd="0" presId="urn:microsoft.com/office/officeart/2005/8/layout/default"/>
    <dgm:cxn modelId="{8F556041-4602-4E06-AEAA-5329F08378C8}" type="presOf" srcId="{FB4249BE-BC92-49CF-9EB0-A192FF62480C}" destId="{979B225E-73A9-4B49-8AAE-994923B839D3}" srcOrd="0" destOrd="0" presId="urn:microsoft.com/office/officeart/2005/8/layout/default"/>
    <dgm:cxn modelId="{865B1944-F06C-42E5-B523-094DF699F842}" srcId="{D4A3509A-1627-40CE-8220-B560B87210CF}" destId="{A8C9B9E0-E68B-45A7-8684-D721538CAC84}" srcOrd="4" destOrd="0" parTransId="{83E788A1-DED6-4DFD-ABEA-24BF2208B8F9}" sibTransId="{C8A79B7D-C542-46FB-9AB6-A775DCA7367A}"/>
    <dgm:cxn modelId="{02C67171-ACD2-4BE7-AE8A-27BC7C361134}" type="presOf" srcId="{520F195B-B018-4831-86A7-C8EE64109B84}" destId="{A2B63B15-A1EA-43C3-B4CF-C794C31AF113}" srcOrd="0" destOrd="0" presId="urn:microsoft.com/office/officeart/2005/8/layout/default"/>
    <dgm:cxn modelId="{36583774-D5AA-490B-BC97-9DB934DCCFB0}" srcId="{D4A3509A-1627-40CE-8220-B560B87210CF}" destId="{1B6A16F7-C1B2-4441-A088-24F3C209B077}" srcOrd="19" destOrd="0" parTransId="{FF4819F9-341D-449B-B886-CB88C097A45C}" sibTransId="{4B961D75-71BE-4F34-BEAA-068AE15D68C0}"/>
    <dgm:cxn modelId="{BAC26C74-699A-4C5A-BC73-9A265C192DDF}" srcId="{D4A3509A-1627-40CE-8220-B560B87210CF}" destId="{CD17E6A9-A6BD-459E-AE25-3217A4EC1AD0}" srcOrd="3" destOrd="0" parTransId="{2CF90110-8489-426B-A92B-46D2DE55F331}" sibTransId="{BCAEDD17-38D1-404C-A4C3-72FCFE174DDC}"/>
    <dgm:cxn modelId="{A6385654-D324-438E-8987-39F22610084B}" type="presOf" srcId="{0067C056-B5CD-439E-A196-15B79D303387}" destId="{A8106E3D-56D1-4D72-A6A4-02FE7791F125}" srcOrd="0" destOrd="0" presId="urn:microsoft.com/office/officeart/2005/8/layout/default"/>
    <dgm:cxn modelId="{D98EBE74-06B4-41CF-9304-46F9A1A23C90}" type="presOf" srcId="{023189E3-A8FC-42FC-9F7F-3C8D11FD25D3}" destId="{E2836CAF-6618-4CA1-9AAB-DDBA80FD880D}" srcOrd="0" destOrd="0" presId="urn:microsoft.com/office/officeart/2005/8/layout/default"/>
    <dgm:cxn modelId="{CC763A75-0317-41D5-B8B9-283BB21CC775}" type="presOf" srcId="{A8C9B9E0-E68B-45A7-8684-D721538CAC84}" destId="{CA935AB3-DBD7-4CE5-BA46-67E32257999C}" srcOrd="0" destOrd="0" presId="urn:microsoft.com/office/officeart/2005/8/layout/default"/>
    <dgm:cxn modelId="{B4557F75-97E9-4E3E-83C4-8282C604ACE0}" srcId="{D4A3509A-1627-40CE-8220-B560B87210CF}" destId="{1CD31515-66A8-4BCC-AA2E-DB07283C199C}" srcOrd="5" destOrd="0" parTransId="{14D7C7A6-93D0-4090-8084-BD550F8DCF5C}" sibTransId="{7BC422C2-E0C1-44CB-AD7A-BADA7CB0D8D9}"/>
    <dgm:cxn modelId="{2D74BD7A-44E3-442B-8D41-C7AD52B4E74C}" srcId="{D4A3509A-1627-40CE-8220-B560B87210CF}" destId="{0067C056-B5CD-439E-A196-15B79D303387}" srcOrd="13" destOrd="0" parTransId="{DE273D98-23B1-4DC5-90A6-EF8F2214D224}" sibTransId="{28642302-CB04-4956-A9DD-6A03B0ACDEDC}"/>
    <dgm:cxn modelId="{BFC95882-A36D-4408-9154-017A43C332E8}" srcId="{D4A3509A-1627-40CE-8220-B560B87210CF}" destId="{D362A715-8717-4EEF-8EA9-9216F21EE3FA}" srcOrd="8" destOrd="0" parTransId="{2A305DE7-D086-481F-9852-3A8920F1868D}" sibTransId="{22D70927-CFBC-4EE3-A14A-EACEA4D980EA}"/>
    <dgm:cxn modelId="{09FB0187-E4D5-4493-9188-4C0F67772489}" type="presOf" srcId="{D4A3509A-1627-40CE-8220-B560B87210CF}" destId="{19BBC135-3D6B-4D77-BEA2-91124D03B8EF}" srcOrd="0" destOrd="0" presId="urn:microsoft.com/office/officeart/2005/8/layout/default"/>
    <dgm:cxn modelId="{21557787-CBC0-48AD-9345-0EE1B4D75835}" srcId="{D4A3509A-1627-40CE-8220-B560B87210CF}" destId="{B7EC1FF7-1CD3-4389-844E-65FDBB586C3E}" srcOrd="15" destOrd="0" parTransId="{2B455EB4-0EE9-4159-A38B-4BC9ED9E8F49}" sibTransId="{05C69AAC-688C-4EE2-8535-41CDAC718C94}"/>
    <dgm:cxn modelId="{9C019087-858B-4405-B8D2-61A03B6CB892}" srcId="{D4A3509A-1627-40CE-8220-B560B87210CF}" destId="{5AA561BC-4362-4A93-B02B-2F8DF9DA3695}" srcOrd="18" destOrd="0" parTransId="{33B17D85-0663-4713-9E8D-7F7B91FB37A6}" sibTransId="{F076F323-E2AA-4CD0-8961-ACA6CED4C08F}"/>
    <dgm:cxn modelId="{8D1DB689-9378-4BE9-979A-E62470552C87}" type="presOf" srcId="{9D4B273E-8BF2-42FA-8519-17F32D52AFFB}" destId="{0D12D979-1254-4B20-8E3D-BA232525CAB1}" srcOrd="0" destOrd="0" presId="urn:microsoft.com/office/officeart/2005/8/layout/default"/>
    <dgm:cxn modelId="{3CD7A198-1E05-43FD-91A4-D2E3D4A6CBE3}" type="presOf" srcId="{5AA561BC-4362-4A93-B02B-2F8DF9DA3695}" destId="{31DB01AC-0667-432F-BC9F-4891074DA856}" srcOrd="0" destOrd="0" presId="urn:microsoft.com/office/officeart/2005/8/layout/default"/>
    <dgm:cxn modelId="{C0B6CA9A-E9A5-455C-9601-CB628642BF0B}" srcId="{D4A3509A-1627-40CE-8220-B560B87210CF}" destId="{520F195B-B018-4831-86A7-C8EE64109B84}" srcOrd="1" destOrd="0" parTransId="{477749DC-FF3D-4692-9F8C-36A90F0FEDF2}" sibTransId="{2FB49ADC-3B5A-4DEC-B248-0D5DF1E150CD}"/>
    <dgm:cxn modelId="{C63BF5A3-8502-4D9A-A531-EACA08A1083E}" type="presOf" srcId="{3D1B7313-7C86-4BC3-AF8E-79D30589D9C2}" destId="{638155D1-1B80-4E1E-99C3-C07790DE7739}" srcOrd="0" destOrd="0" presId="urn:microsoft.com/office/officeart/2005/8/layout/default"/>
    <dgm:cxn modelId="{BD0765B2-0A54-4A6F-9E06-8C4DB487DE7D}" type="presOf" srcId="{DC1AD1F5-6ED5-4A7E-B8A2-13DBAA24FBD4}" destId="{735595F0-4A89-464F-8B42-FF8A397E9239}" srcOrd="0" destOrd="0" presId="urn:microsoft.com/office/officeart/2005/8/layout/default"/>
    <dgm:cxn modelId="{CC8537BE-AF4B-44F9-BFE2-6129700DA205}" type="presOf" srcId="{5ED3D267-2515-4781-9614-8BE00E29840E}" destId="{FA7BAB05-DEDC-4B9F-ADA9-BCC9C3ED7E09}" srcOrd="0" destOrd="0" presId="urn:microsoft.com/office/officeart/2005/8/layout/default"/>
    <dgm:cxn modelId="{690CBEC2-BE70-4A56-97F5-153B0B606FDD}" srcId="{D4A3509A-1627-40CE-8220-B560B87210CF}" destId="{B41A897E-5ED4-4D5F-A504-4D812404DA05}" srcOrd="17" destOrd="0" parTransId="{16C6CDBB-1E64-4773-BB68-B458EF791D65}" sibTransId="{8B0DD9F6-FB99-40AF-A9E9-5B67E4EDE750}"/>
    <dgm:cxn modelId="{515DA8C4-EF31-460A-A56A-FB65E751AEF3}" type="presOf" srcId="{CEB20CCF-F42A-47A1-9D0C-B17B563AC68B}" destId="{30C4C720-E36B-4E92-8A2A-9DFC0E1E85CC}" srcOrd="0" destOrd="0" presId="urn:microsoft.com/office/officeart/2005/8/layout/default"/>
    <dgm:cxn modelId="{AA76BECC-0C58-487D-AC70-D82DC97C2383}" type="presOf" srcId="{B7EC1FF7-1CD3-4389-844E-65FDBB586C3E}" destId="{7A58EFCB-2FFC-47EC-AE12-36344716ADFD}" srcOrd="0" destOrd="0" presId="urn:microsoft.com/office/officeart/2005/8/layout/default"/>
    <dgm:cxn modelId="{A19D70DF-0882-41A2-83DF-25E4857E42D9}" type="presOf" srcId="{CB6F3A8B-6719-45E5-8F80-A9E44436DC38}" destId="{E3C9D8C4-3B6E-4FD9-B740-3564B3E097D0}" srcOrd="0" destOrd="0" presId="urn:microsoft.com/office/officeart/2005/8/layout/default"/>
    <dgm:cxn modelId="{AF62CFE0-BB1C-4C8E-B0A5-0A94951621D0}" srcId="{D4A3509A-1627-40CE-8220-B560B87210CF}" destId="{5ED3D267-2515-4781-9614-8BE00E29840E}" srcOrd="11" destOrd="0" parTransId="{10D3703E-B56C-4874-8994-9B9499A81EF0}" sibTransId="{184C79B3-05C4-4887-9DF8-BBCDA310BDBC}"/>
    <dgm:cxn modelId="{CACB5EE1-7234-43AB-84FB-0FEE2001E369}" type="presOf" srcId="{1B6A16F7-C1B2-4441-A088-24F3C209B077}" destId="{7D41D67A-8FBF-4A1E-B7EB-9044F4948671}" srcOrd="0" destOrd="0" presId="urn:microsoft.com/office/officeart/2005/8/layout/default"/>
    <dgm:cxn modelId="{2BA624F5-AB54-445F-BD65-BF6E2EC7F74A}" type="presOf" srcId="{564D8015-C535-421C-A51A-FB106FFE296D}" destId="{1E31E2B7-1460-487B-87ED-5957B9CB07A8}" srcOrd="0" destOrd="0" presId="urn:microsoft.com/office/officeart/2005/8/layout/default"/>
    <dgm:cxn modelId="{559789FB-D80F-48E2-B4C8-3E574CD688FA}" srcId="{D4A3509A-1627-40CE-8220-B560B87210CF}" destId="{DC1AD1F5-6ED5-4A7E-B8A2-13DBAA24FBD4}" srcOrd="10" destOrd="0" parTransId="{0C5D4B7A-4B9F-45F5-BFEE-98F25C369DCF}" sibTransId="{F30B801A-DE22-4FCD-9DF8-B9D2434DB67B}"/>
    <dgm:cxn modelId="{2F9A0DFE-1232-4D8C-A944-13FAA4BD249B}" type="presOf" srcId="{0E985AF8-0027-4709-97FE-91AC295A6106}" destId="{660BE79A-F440-4CB4-8F1B-62991046D37D}" srcOrd="0" destOrd="0" presId="urn:microsoft.com/office/officeart/2005/8/layout/default"/>
    <dgm:cxn modelId="{96C3094E-2FBB-4278-8B6F-74A3D9C6D34A}" type="presParOf" srcId="{19BBC135-3D6B-4D77-BEA2-91124D03B8EF}" destId="{0D12D979-1254-4B20-8E3D-BA232525CAB1}" srcOrd="0" destOrd="0" presId="urn:microsoft.com/office/officeart/2005/8/layout/default"/>
    <dgm:cxn modelId="{678F8F97-5566-41EE-95DF-1105412FE9A0}" type="presParOf" srcId="{19BBC135-3D6B-4D77-BEA2-91124D03B8EF}" destId="{99D5CDAF-CFA0-4B4F-BC43-B2737376E334}" srcOrd="1" destOrd="0" presId="urn:microsoft.com/office/officeart/2005/8/layout/default"/>
    <dgm:cxn modelId="{25D93BE5-3541-4F44-8F19-13115FC602DC}" type="presParOf" srcId="{19BBC135-3D6B-4D77-BEA2-91124D03B8EF}" destId="{A2B63B15-A1EA-43C3-B4CF-C794C31AF113}" srcOrd="2" destOrd="0" presId="urn:microsoft.com/office/officeart/2005/8/layout/default"/>
    <dgm:cxn modelId="{C412DF27-7D34-479F-8F3F-17BEF2163E35}" type="presParOf" srcId="{19BBC135-3D6B-4D77-BEA2-91124D03B8EF}" destId="{CFDCECC3-88B0-43C4-BD29-7441C1EFFEBE}" srcOrd="3" destOrd="0" presId="urn:microsoft.com/office/officeart/2005/8/layout/default"/>
    <dgm:cxn modelId="{FA6DA3EF-D1A0-476E-9870-16C0E4B172B4}" type="presParOf" srcId="{19BBC135-3D6B-4D77-BEA2-91124D03B8EF}" destId="{979B225E-73A9-4B49-8AAE-994923B839D3}" srcOrd="4" destOrd="0" presId="urn:microsoft.com/office/officeart/2005/8/layout/default"/>
    <dgm:cxn modelId="{B070F90D-188E-415B-9658-BF95D59415AF}" type="presParOf" srcId="{19BBC135-3D6B-4D77-BEA2-91124D03B8EF}" destId="{51D5EFA2-1489-47FE-A77C-1F65ACDA7628}" srcOrd="5" destOrd="0" presId="urn:microsoft.com/office/officeart/2005/8/layout/default"/>
    <dgm:cxn modelId="{9ED600B8-3154-4273-AE97-8943CD3BC4FC}" type="presParOf" srcId="{19BBC135-3D6B-4D77-BEA2-91124D03B8EF}" destId="{9972AD76-5E15-4586-BDCE-EA7F4E3101E6}" srcOrd="6" destOrd="0" presId="urn:microsoft.com/office/officeart/2005/8/layout/default"/>
    <dgm:cxn modelId="{C0772C79-A73F-480B-BECC-AE2A9E1F2FC0}" type="presParOf" srcId="{19BBC135-3D6B-4D77-BEA2-91124D03B8EF}" destId="{FAA60175-07A6-44C0-BC12-C01CD5A4D81D}" srcOrd="7" destOrd="0" presId="urn:microsoft.com/office/officeart/2005/8/layout/default"/>
    <dgm:cxn modelId="{F8135166-589E-46A8-9AA6-4E46EF801C18}" type="presParOf" srcId="{19BBC135-3D6B-4D77-BEA2-91124D03B8EF}" destId="{CA935AB3-DBD7-4CE5-BA46-67E32257999C}" srcOrd="8" destOrd="0" presId="urn:microsoft.com/office/officeart/2005/8/layout/default"/>
    <dgm:cxn modelId="{EE4EED83-D66A-4B02-A6FA-F394A8D7E30B}" type="presParOf" srcId="{19BBC135-3D6B-4D77-BEA2-91124D03B8EF}" destId="{05FF0059-679E-42AA-8659-0FCC6859C469}" srcOrd="9" destOrd="0" presId="urn:microsoft.com/office/officeart/2005/8/layout/default"/>
    <dgm:cxn modelId="{1A97BAE7-5238-4FB1-A12B-DBE6E3F9A4BA}" type="presParOf" srcId="{19BBC135-3D6B-4D77-BEA2-91124D03B8EF}" destId="{D3541B7A-0920-454A-BFA5-B98B94F990B4}" srcOrd="10" destOrd="0" presId="urn:microsoft.com/office/officeart/2005/8/layout/default"/>
    <dgm:cxn modelId="{D8C1209A-060B-4652-86A0-9BF3EC2F829C}" type="presParOf" srcId="{19BBC135-3D6B-4D77-BEA2-91124D03B8EF}" destId="{5450D07E-E8F0-422F-A4FE-D67D6C9E3F22}" srcOrd="11" destOrd="0" presId="urn:microsoft.com/office/officeart/2005/8/layout/default"/>
    <dgm:cxn modelId="{1C8BF1E1-1EE7-4807-87B2-CF200948FA8B}" type="presParOf" srcId="{19BBC135-3D6B-4D77-BEA2-91124D03B8EF}" destId="{E2836CAF-6618-4CA1-9AAB-DDBA80FD880D}" srcOrd="12" destOrd="0" presId="urn:microsoft.com/office/officeart/2005/8/layout/default"/>
    <dgm:cxn modelId="{6EE8909B-585E-49F2-A5D5-DC4DA28B4965}" type="presParOf" srcId="{19BBC135-3D6B-4D77-BEA2-91124D03B8EF}" destId="{732AACA6-48F9-4D93-A570-BC333B13168A}" srcOrd="13" destOrd="0" presId="urn:microsoft.com/office/officeart/2005/8/layout/default"/>
    <dgm:cxn modelId="{BFD9D98B-5C9B-49DB-BCC1-F82F3575793D}" type="presParOf" srcId="{19BBC135-3D6B-4D77-BEA2-91124D03B8EF}" destId="{E3C9D8C4-3B6E-4FD9-B740-3564B3E097D0}" srcOrd="14" destOrd="0" presId="urn:microsoft.com/office/officeart/2005/8/layout/default"/>
    <dgm:cxn modelId="{1CB8E7D2-46E5-4156-8665-28B9D8B15418}" type="presParOf" srcId="{19BBC135-3D6B-4D77-BEA2-91124D03B8EF}" destId="{CF168836-9511-4336-B26F-02D80F290F7C}" srcOrd="15" destOrd="0" presId="urn:microsoft.com/office/officeart/2005/8/layout/default"/>
    <dgm:cxn modelId="{24C7E6D2-2809-465B-A9E3-12B444032737}" type="presParOf" srcId="{19BBC135-3D6B-4D77-BEA2-91124D03B8EF}" destId="{47FE3DEE-AC72-4BFD-97C7-41A32B330C41}" srcOrd="16" destOrd="0" presId="urn:microsoft.com/office/officeart/2005/8/layout/default"/>
    <dgm:cxn modelId="{CEE032E0-6E1D-4BC5-A713-C36E0A04F9FB}" type="presParOf" srcId="{19BBC135-3D6B-4D77-BEA2-91124D03B8EF}" destId="{5090FE91-9359-4F59-8B89-E4F0882F7243}" srcOrd="17" destOrd="0" presId="urn:microsoft.com/office/officeart/2005/8/layout/default"/>
    <dgm:cxn modelId="{C201784F-1D94-44CC-BB16-0EE8A3D1FBC8}" type="presParOf" srcId="{19BBC135-3D6B-4D77-BEA2-91124D03B8EF}" destId="{80E94342-808E-4614-8680-97880F009DAA}" srcOrd="18" destOrd="0" presId="urn:microsoft.com/office/officeart/2005/8/layout/default"/>
    <dgm:cxn modelId="{4FB29BDC-0720-4162-9CC2-16D69ACC4DA7}" type="presParOf" srcId="{19BBC135-3D6B-4D77-BEA2-91124D03B8EF}" destId="{FCFCCE02-BA60-4085-962C-FB9DAFBBB9A1}" srcOrd="19" destOrd="0" presId="urn:microsoft.com/office/officeart/2005/8/layout/default"/>
    <dgm:cxn modelId="{FD3FF480-3545-4F84-A36B-F9B53C0BBCB6}" type="presParOf" srcId="{19BBC135-3D6B-4D77-BEA2-91124D03B8EF}" destId="{735595F0-4A89-464F-8B42-FF8A397E9239}" srcOrd="20" destOrd="0" presId="urn:microsoft.com/office/officeart/2005/8/layout/default"/>
    <dgm:cxn modelId="{4C2C3E13-6861-4685-8EA7-2D747A84C431}" type="presParOf" srcId="{19BBC135-3D6B-4D77-BEA2-91124D03B8EF}" destId="{96F25E6E-A094-458B-897D-A99BCEC13207}" srcOrd="21" destOrd="0" presId="urn:microsoft.com/office/officeart/2005/8/layout/default"/>
    <dgm:cxn modelId="{9DA8BA9C-A7E7-42E6-B334-68ADDD311684}" type="presParOf" srcId="{19BBC135-3D6B-4D77-BEA2-91124D03B8EF}" destId="{FA7BAB05-DEDC-4B9F-ADA9-BCC9C3ED7E09}" srcOrd="22" destOrd="0" presId="urn:microsoft.com/office/officeart/2005/8/layout/default"/>
    <dgm:cxn modelId="{EFE42DEF-6008-4362-8B17-721BB12FAA3F}" type="presParOf" srcId="{19BBC135-3D6B-4D77-BEA2-91124D03B8EF}" destId="{3D942893-B31B-4954-AAFD-4423247668CB}" srcOrd="23" destOrd="0" presId="urn:microsoft.com/office/officeart/2005/8/layout/default"/>
    <dgm:cxn modelId="{448CCD77-6B50-44D9-9020-34D0E786DCC4}" type="presParOf" srcId="{19BBC135-3D6B-4D77-BEA2-91124D03B8EF}" destId="{1E31E2B7-1460-487B-87ED-5957B9CB07A8}" srcOrd="24" destOrd="0" presId="urn:microsoft.com/office/officeart/2005/8/layout/default"/>
    <dgm:cxn modelId="{3CC142E0-BE89-4B40-A3A8-72FDDEB0002C}" type="presParOf" srcId="{19BBC135-3D6B-4D77-BEA2-91124D03B8EF}" destId="{28636E74-5980-4BDC-9AF0-903F6277D57F}" srcOrd="25" destOrd="0" presId="urn:microsoft.com/office/officeart/2005/8/layout/default"/>
    <dgm:cxn modelId="{DD8A9DE3-29E5-497F-A1FC-00811CDA81F4}" type="presParOf" srcId="{19BBC135-3D6B-4D77-BEA2-91124D03B8EF}" destId="{A8106E3D-56D1-4D72-A6A4-02FE7791F125}" srcOrd="26" destOrd="0" presId="urn:microsoft.com/office/officeart/2005/8/layout/default"/>
    <dgm:cxn modelId="{491DA530-6E7B-4F7F-B286-80619E5F9FE0}" type="presParOf" srcId="{19BBC135-3D6B-4D77-BEA2-91124D03B8EF}" destId="{AFE7CB19-B732-4A95-AFA3-4C3EBD1FD23F}" srcOrd="27" destOrd="0" presId="urn:microsoft.com/office/officeart/2005/8/layout/default"/>
    <dgm:cxn modelId="{517F3145-6E80-4E2E-BB27-445CF10B11DB}" type="presParOf" srcId="{19BBC135-3D6B-4D77-BEA2-91124D03B8EF}" destId="{660BE79A-F440-4CB4-8F1B-62991046D37D}" srcOrd="28" destOrd="0" presId="urn:microsoft.com/office/officeart/2005/8/layout/default"/>
    <dgm:cxn modelId="{9451A5C0-C3CD-45FB-9523-648DADF62CB5}" type="presParOf" srcId="{19BBC135-3D6B-4D77-BEA2-91124D03B8EF}" destId="{CB963BCB-6628-497C-B572-124CE58837C6}" srcOrd="29" destOrd="0" presId="urn:microsoft.com/office/officeart/2005/8/layout/default"/>
    <dgm:cxn modelId="{42084DF0-B43F-40AF-A2E6-1AF89134A3D5}" type="presParOf" srcId="{19BBC135-3D6B-4D77-BEA2-91124D03B8EF}" destId="{7A58EFCB-2FFC-47EC-AE12-36344716ADFD}" srcOrd="30" destOrd="0" presId="urn:microsoft.com/office/officeart/2005/8/layout/default"/>
    <dgm:cxn modelId="{EFD92E92-D850-43F2-AA50-411BD9AA4EB4}" type="presParOf" srcId="{19BBC135-3D6B-4D77-BEA2-91124D03B8EF}" destId="{BE6FE5B3-CA9E-412F-A2EE-868A1DC4661D}" srcOrd="31" destOrd="0" presId="urn:microsoft.com/office/officeart/2005/8/layout/default"/>
    <dgm:cxn modelId="{43B65A25-6604-4B14-AAF0-C80BCBA9F133}" type="presParOf" srcId="{19BBC135-3D6B-4D77-BEA2-91124D03B8EF}" destId="{30C4C720-E36B-4E92-8A2A-9DFC0E1E85CC}" srcOrd="32" destOrd="0" presId="urn:microsoft.com/office/officeart/2005/8/layout/default"/>
    <dgm:cxn modelId="{08760D87-E311-49CB-8E2E-ECE67F2F72DD}" type="presParOf" srcId="{19BBC135-3D6B-4D77-BEA2-91124D03B8EF}" destId="{0F0D2BA5-6CE7-4583-B866-9D0C67CD74DE}" srcOrd="33" destOrd="0" presId="urn:microsoft.com/office/officeart/2005/8/layout/default"/>
    <dgm:cxn modelId="{1618AA7A-F0CD-4F87-9FB2-2FFF238EE9D8}" type="presParOf" srcId="{19BBC135-3D6B-4D77-BEA2-91124D03B8EF}" destId="{9B333FE5-DD6D-47D4-B9A1-B911AFC1BE5E}" srcOrd="34" destOrd="0" presId="urn:microsoft.com/office/officeart/2005/8/layout/default"/>
    <dgm:cxn modelId="{B4E194CB-E9C0-4BAE-BA34-665DF2AF2AC2}" type="presParOf" srcId="{19BBC135-3D6B-4D77-BEA2-91124D03B8EF}" destId="{1C4B5162-14DD-44BE-A33C-32B431292790}" srcOrd="35" destOrd="0" presId="urn:microsoft.com/office/officeart/2005/8/layout/default"/>
    <dgm:cxn modelId="{EBA73ED1-E17F-465C-84FE-B6EFE6E4DB5A}" type="presParOf" srcId="{19BBC135-3D6B-4D77-BEA2-91124D03B8EF}" destId="{31DB01AC-0667-432F-BC9F-4891074DA856}" srcOrd="36" destOrd="0" presId="urn:microsoft.com/office/officeart/2005/8/layout/default"/>
    <dgm:cxn modelId="{F2AA4868-6B3F-4275-87BB-F9CE8916C124}" type="presParOf" srcId="{19BBC135-3D6B-4D77-BEA2-91124D03B8EF}" destId="{9ABE31D0-960C-43F1-8357-513F044223C5}" srcOrd="37" destOrd="0" presId="urn:microsoft.com/office/officeart/2005/8/layout/default"/>
    <dgm:cxn modelId="{E2183533-5297-4F12-9ECF-38BADEB175F0}" type="presParOf" srcId="{19BBC135-3D6B-4D77-BEA2-91124D03B8EF}" destId="{7D41D67A-8FBF-4A1E-B7EB-9044F4948671}" srcOrd="38" destOrd="0" presId="urn:microsoft.com/office/officeart/2005/8/layout/default"/>
    <dgm:cxn modelId="{730AF6D8-2759-4C49-8674-A227572DB81E}" type="presParOf" srcId="{19BBC135-3D6B-4D77-BEA2-91124D03B8EF}" destId="{555BDDE8-9F22-4BC8-B7C0-70908F49355B}" srcOrd="39" destOrd="0" presId="urn:microsoft.com/office/officeart/2005/8/layout/default"/>
    <dgm:cxn modelId="{9CEC9DF5-CADD-409A-B7F6-B3414177B200}" type="presParOf" srcId="{19BBC135-3D6B-4D77-BEA2-91124D03B8EF}" destId="{638155D1-1B80-4E1E-99C3-C07790DE7739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81F82-0827-4940-8666-BE5377CC35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E7728C-CCA3-40C4-814F-A172ED6F5C99}">
      <dgm:prSet/>
      <dgm:spPr/>
      <dgm:t>
        <a:bodyPr/>
        <a:lstStyle/>
        <a:p>
          <a:r>
            <a:rPr lang="en-GB"/>
            <a:t>Vitra</a:t>
          </a:r>
          <a:endParaRPr lang="en-US"/>
        </a:p>
      </dgm:t>
    </dgm:pt>
    <dgm:pt modelId="{C8AE5A13-7FFA-4B6C-85AB-47267094E00C}" type="parTrans" cxnId="{C3F2FBE1-83D2-43F3-A15B-72B649B5073D}">
      <dgm:prSet/>
      <dgm:spPr/>
      <dgm:t>
        <a:bodyPr/>
        <a:lstStyle/>
        <a:p>
          <a:endParaRPr lang="en-US"/>
        </a:p>
      </dgm:t>
    </dgm:pt>
    <dgm:pt modelId="{27D17E1D-5C7C-4456-8B08-2D0A644A832B}" type="sibTrans" cxnId="{C3F2FBE1-83D2-43F3-A15B-72B649B5073D}">
      <dgm:prSet/>
      <dgm:spPr/>
      <dgm:t>
        <a:bodyPr/>
        <a:lstStyle/>
        <a:p>
          <a:endParaRPr lang="en-US"/>
        </a:p>
      </dgm:t>
    </dgm:pt>
    <dgm:pt modelId="{527AE2AC-49B6-4C87-91A4-E454CF6CA50D}">
      <dgm:prSet/>
      <dgm:spPr/>
      <dgm:t>
        <a:bodyPr/>
        <a:lstStyle/>
        <a:p>
          <a:r>
            <a:rPr lang="en-GB"/>
            <a:t>Actiu</a:t>
          </a:r>
          <a:endParaRPr lang="en-US"/>
        </a:p>
      </dgm:t>
    </dgm:pt>
    <dgm:pt modelId="{76EC9E52-47C8-4EAB-9525-09931CF3CB42}" type="parTrans" cxnId="{7DFC103C-EFA8-44AC-B734-DDDCA1E55A96}">
      <dgm:prSet/>
      <dgm:spPr/>
      <dgm:t>
        <a:bodyPr/>
        <a:lstStyle/>
        <a:p>
          <a:endParaRPr lang="en-US"/>
        </a:p>
      </dgm:t>
    </dgm:pt>
    <dgm:pt modelId="{7FEC348D-01D8-4765-9C9B-7D9BDD4B8F0B}" type="sibTrans" cxnId="{7DFC103C-EFA8-44AC-B734-DDDCA1E55A96}">
      <dgm:prSet/>
      <dgm:spPr/>
      <dgm:t>
        <a:bodyPr/>
        <a:lstStyle/>
        <a:p>
          <a:endParaRPr lang="en-US"/>
        </a:p>
      </dgm:t>
    </dgm:pt>
    <dgm:pt modelId="{80FFA4F1-1B00-45DC-AADC-382165C433DF}">
      <dgm:prSet/>
      <dgm:spPr/>
      <dgm:t>
        <a:bodyPr/>
        <a:lstStyle/>
        <a:p>
          <a:r>
            <a:rPr lang="en-GB"/>
            <a:t>Kettal</a:t>
          </a:r>
          <a:endParaRPr lang="en-US"/>
        </a:p>
      </dgm:t>
    </dgm:pt>
    <dgm:pt modelId="{2E9EC90C-4F97-4037-A413-780D3134CE22}" type="parTrans" cxnId="{1C42D3A5-7EF3-4873-8739-AD7D20998E79}">
      <dgm:prSet/>
      <dgm:spPr/>
      <dgm:t>
        <a:bodyPr/>
        <a:lstStyle/>
        <a:p>
          <a:endParaRPr lang="en-US"/>
        </a:p>
      </dgm:t>
    </dgm:pt>
    <dgm:pt modelId="{00235F6F-40F4-46A9-9A44-C775A4C0F7C6}" type="sibTrans" cxnId="{1C42D3A5-7EF3-4873-8739-AD7D20998E79}">
      <dgm:prSet/>
      <dgm:spPr/>
      <dgm:t>
        <a:bodyPr/>
        <a:lstStyle/>
        <a:p>
          <a:endParaRPr lang="en-US"/>
        </a:p>
      </dgm:t>
    </dgm:pt>
    <dgm:pt modelId="{1687167E-5944-47CF-B099-D13163CBE49E}">
      <dgm:prSet/>
      <dgm:spPr/>
      <dgm:t>
        <a:bodyPr/>
        <a:lstStyle/>
        <a:p>
          <a:r>
            <a:rPr lang="en-GB"/>
            <a:t>Buzzispace</a:t>
          </a:r>
          <a:endParaRPr lang="en-US"/>
        </a:p>
      </dgm:t>
    </dgm:pt>
    <dgm:pt modelId="{FBFE3629-4AAB-4817-9842-2A5DA94F3888}" type="parTrans" cxnId="{DE862C0B-D9D4-4574-A6A6-48CCA1269020}">
      <dgm:prSet/>
      <dgm:spPr/>
      <dgm:t>
        <a:bodyPr/>
        <a:lstStyle/>
        <a:p>
          <a:endParaRPr lang="en-US"/>
        </a:p>
      </dgm:t>
    </dgm:pt>
    <dgm:pt modelId="{6E3EF007-D4E6-4DAA-9C40-D484063FA9C5}" type="sibTrans" cxnId="{DE862C0B-D9D4-4574-A6A6-48CCA1269020}">
      <dgm:prSet/>
      <dgm:spPr/>
      <dgm:t>
        <a:bodyPr/>
        <a:lstStyle/>
        <a:p>
          <a:endParaRPr lang="en-US"/>
        </a:p>
      </dgm:t>
    </dgm:pt>
    <dgm:pt modelId="{9C078114-F64B-42ED-A0B3-C02AD061AD90}">
      <dgm:prSet/>
      <dgm:spPr/>
      <dgm:t>
        <a:bodyPr/>
        <a:lstStyle/>
        <a:p>
          <a:r>
            <a:rPr lang="en-GB"/>
            <a:t>Brunner</a:t>
          </a:r>
          <a:endParaRPr lang="en-US"/>
        </a:p>
      </dgm:t>
    </dgm:pt>
    <dgm:pt modelId="{F80DE665-0B61-451C-A5AC-5C9574F27886}" type="parTrans" cxnId="{841E77F9-2182-4236-B18B-C7F62462AC85}">
      <dgm:prSet/>
      <dgm:spPr/>
      <dgm:t>
        <a:bodyPr/>
        <a:lstStyle/>
        <a:p>
          <a:endParaRPr lang="en-US"/>
        </a:p>
      </dgm:t>
    </dgm:pt>
    <dgm:pt modelId="{757EC673-7265-440A-BB8E-DFCA75ECFD22}" type="sibTrans" cxnId="{841E77F9-2182-4236-B18B-C7F62462AC85}">
      <dgm:prSet/>
      <dgm:spPr/>
      <dgm:t>
        <a:bodyPr/>
        <a:lstStyle/>
        <a:p>
          <a:endParaRPr lang="en-US"/>
        </a:p>
      </dgm:t>
    </dgm:pt>
    <dgm:pt modelId="{DF3FC93B-5109-4168-A8E3-DBB3FE762157}">
      <dgm:prSet/>
      <dgm:spPr/>
      <dgm:t>
        <a:bodyPr/>
        <a:lstStyle/>
        <a:p>
          <a:r>
            <a:rPr lang="en-GB"/>
            <a:t>Dams Furniture</a:t>
          </a:r>
          <a:endParaRPr lang="en-US"/>
        </a:p>
      </dgm:t>
    </dgm:pt>
    <dgm:pt modelId="{704905C6-32A1-4C45-9AD3-8FA295ADCF56}" type="parTrans" cxnId="{80058D78-E177-4E00-94EF-BA8E8335F59F}">
      <dgm:prSet/>
      <dgm:spPr/>
      <dgm:t>
        <a:bodyPr/>
        <a:lstStyle/>
        <a:p>
          <a:endParaRPr lang="en-US"/>
        </a:p>
      </dgm:t>
    </dgm:pt>
    <dgm:pt modelId="{A3916B63-33B1-49F1-9437-FCC12FF1872A}" type="sibTrans" cxnId="{80058D78-E177-4E00-94EF-BA8E8335F59F}">
      <dgm:prSet/>
      <dgm:spPr/>
      <dgm:t>
        <a:bodyPr/>
        <a:lstStyle/>
        <a:p>
          <a:endParaRPr lang="en-US"/>
        </a:p>
      </dgm:t>
    </dgm:pt>
    <dgm:pt modelId="{8018C5D8-E10B-4D56-90BB-B444287B047C}">
      <dgm:prSet/>
      <dgm:spPr/>
      <dgm:t>
        <a:bodyPr/>
        <a:lstStyle/>
        <a:p>
          <a:r>
            <a:rPr lang="en-GB"/>
            <a:t>Abstracta</a:t>
          </a:r>
          <a:endParaRPr lang="en-US"/>
        </a:p>
      </dgm:t>
    </dgm:pt>
    <dgm:pt modelId="{32513821-D592-444E-A8EA-21926EA1BE0A}" type="parTrans" cxnId="{0571796B-038C-4A03-ACED-293BDEC7A894}">
      <dgm:prSet/>
      <dgm:spPr/>
      <dgm:t>
        <a:bodyPr/>
        <a:lstStyle/>
        <a:p>
          <a:endParaRPr lang="en-US"/>
        </a:p>
      </dgm:t>
    </dgm:pt>
    <dgm:pt modelId="{C2DC7632-3483-4219-8D4A-A085EF935A67}" type="sibTrans" cxnId="{0571796B-038C-4A03-ACED-293BDEC7A894}">
      <dgm:prSet/>
      <dgm:spPr/>
      <dgm:t>
        <a:bodyPr/>
        <a:lstStyle/>
        <a:p>
          <a:endParaRPr lang="en-US"/>
        </a:p>
      </dgm:t>
    </dgm:pt>
    <dgm:pt modelId="{85E088AD-C2E8-49E9-B365-C39DD9E1D836}">
      <dgm:prSet/>
      <dgm:spPr/>
      <dgm:t>
        <a:bodyPr/>
        <a:lstStyle/>
        <a:p>
          <a:r>
            <a:rPr lang="en-GB"/>
            <a:t>IOC Italy</a:t>
          </a:r>
          <a:endParaRPr lang="en-US"/>
        </a:p>
      </dgm:t>
    </dgm:pt>
    <dgm:pt modelId="{15E0FCE4-78D2-4B19-880F-498AF38221F4}" type="parTrans" cxnId="{63A2BC7C-08A5-429C-A019-5BE6CE6B500A}">
      <dgm:prSet/>
      <dgm:spPr/>
      <dgm:t>
        <a:bodyPr/>
        <a:lstStyle/>
        <a:p>
          <a:endParaRPr lang="en-US"/>
        </a:p>
      </dgm:t>
    </dgm:pt>
    <dgm:pt modelId="{8E6322F2-8852-4018-B1AC-2DF68F48820C}" type="sibTrans" cxnId="{63A2BC7C-08A5-429C-A019-5BE6CE6B500A}">
      <dgm:prSet/>
      <dgm:spPr/>
      <dgm:t>
        <a:bodyPr/>
        <a:lstStyle/>
        <a:p>
          <a:endParaRPr lang="en-US"/>
        </a:p>
      </dgm:t>
    </dgm:pt>
    <dgm:pt modelId="{A836230C-9D72-4720-A95D-4A6AEBC1E9F9}">
      <dgm:prSet/>
      <dgm:spPr/>
      <dgm:t>
        <a:bodyPr/>
        <a:lstStyle/>
        <a:p>
          <a:r>
            <a:rPr lang="en-GB"/>
            <a:t>Andreu World</a:t>
          </a:r>
          <a:endParaRPr lang="en-US"/>
        </a:p>
      </dgm:t>
    </dgm:pt>
    <dgm:pt modelId="{51736DF7-6075-4D32-84E7-D98660CDF71F}" type="parTrans" cxnId="{7CE72E4F-FAA1-4463-A73B-95CF3EA131C6}">
      <dgm:prSet/>
      <dgm:spPr/>
      <dgm:t>
        <a:bodyPr/>
        <a:lstStyle/>
        <a:p>
          <a:endParaRPr lang="en-US"/>
        </a:p>
      </dgm:t>
    </dgm:pt>
    <dgm:pt modelId="{70C28B05-EC28-4C2C-A40C-A6FD4CB62171}" type="sibTrans" cxnId="{7CE72E4F-FAA1-4463-A73B-95CF3EA131C6}">
      <dgm:prSet/>
      <dgm:spPr/>
      <dgm:t>
        <a:bodyPr/>
        <a:lstStyle/>
        <a:p>
          <a:endParaRPr lang="en-US"/>
        </a:p>
      </dgm:t>
    </dgm:pt>
    <dgm:pt modelId="{838B1EA2-495F-4ED1-8F1A-21AD5BF46254}">
      <dgm:prSet/>
      <dgm:spPr/>
      <dgm:t>
        <a:bodyPr/>
        <a:lstStyle/>
        <a:p>
          <a:r>
            <a:rPr lang="en-GB"/>
            <a:t>Interface</a:t>
          </a:r>
          <a:endParaRPr lang="en-US"/>
        </a:p>
      </dgm:t>
    </dgm:pt>
    <dgm:pt modelId="{A2B42A62-D075-477B-B72C-05A5E444A02D}" type="parTrans" cxnId="{E9169546-EDC0-425C-B197-B7A7955B6165}">
      <dgm:prSet/>
      <dgm:spPr/>
      <dgm:t>
        <a:bodyPr/>
        <a:lstStyle/>
        <a:p>
          <a:endParaRPr lang="en-US"/>
        </a:p>
      </dgm:t>
    </dgm:pt>
    <dgm:pt modelId="{05F2DD8F-3770-4791-99B4-43B10939BEED}" type="sibTrans" cxnId="{E9169546-EDC0-425C-B197-B7A7955B6165}">
      <dgm:prSet/>
      <dgm:spPr/>
      <dgm:t>
        <a:bodyPr/>
        <a:lstStyle/>
        <a:p>
          <a:endParaRPr lang="en-US"/>
        </a:p>
      </dgm:t>
    </dgm:pt>
    <dgm:pt modelId="{8949EDDB-B37A-48FD-A1CF-B62978D4A6CE}">
      <dgm:prSet/>
      <dgm:spPr/>
      <dgm:t>
        <a:bodyPr/>
        <a:lstStyle/>
        <a:p>
          <a:r>
            <a:rPr lang="en-GB"/>
            <a:t>Camira Fabrics</a:t>
          </a:r>
          <a:endParaRPr lang="en-US"/>
        </a:p>
      </dgm:t>
    </dgm:pt>
    <dgm:pt modelId="{BCA8A717-9E7D-4F01-BA67-9B86B84E02CC}" type="parTrans" cxnId="{EB8AF5AB-B3E3-49EE-901A-0250AEA4C965}">
      <dgm:prSet/>
      <dgm:spPr/>
      <dgm:t>
        <a:bodyPr/>
        <a:lstStyle/>
        <a:p>
          <a:endParaRPr lang="en-US"/>
        </a:p>
      </dgm:t>
    </dgm:pt>
    <dgm:pt modelId="{2846357E-01A2-400E-98DE-259AABADB484}" type="sibTrans" cxnId="{EB8AF5AB-B3E3-49EE-901A-0250AEA4C965}">
      <dgm:prSet/>
      <dgm:spPr/>
      <dgm:t>
        <a:bodyPr/>
        <a:lstStyle/>
        <a:p>
          <a:endParaRPr lang="en-US"/>
        </a:p>
      </dgm:t>
    </dgm:pt>
    <dgm:pt modelId="{2E80C5A8-04A7-44F4-BC15-61B94FCAEF2D}">
      <dgm:prSet/>
      <dgm:spPr/>
      <dgm:t>
        <a:bodyPr/>
        <a:lstStyle/>
        <a:p>
          <a:r>
            <a:rPr lang="en-GB"/>
            <a:t>Zumtobel</a:t>
          </a:r>
          <a:endParaRPr lang="en-US"/>
        </a:p>
      </dgm:t>
    </dgm:pt>
    <dgm:pt modelId="{2923429D-6003-47FC-AAB9-3AAA0A4ECE52}" type="parTrans" cxnId="{4112267A-E547-4B2E-BD6B-3D436D424F4D}">
      <dgm:prSet/>
      <dgm:spPr/>
      <dgm:t>
        <a:bodyPr/>
        <a:lstStyle/>
        <a:p>
          <a:endParaRPr lang="en-US"/>
        </a:p>
      </dgm:t>
    </dgm:pt>
    <dgm:pt modelId="{EF35911B-42DB-4D73-A6B3-54A35EC0052A}" type="sibTrans" cxnId="{4112267A-E547-4B2E-BD6B-3D436D424F4D}">
      <dgm:prSet/>
      <dgm:spPr/>
      <dgm:t>
        <a:bodyPr/>
        <a:lstStyle/>
        <a:p>
          <a:endParaRPr lang="en-US"/>
        </a:p>
      </dgm:t>
    </dgm:pt>
    <dgm:pt modelId="{E13FFF09-CD06-4AA9-AE20-5BD205C7DC2D}">
      <dgm:prSet/>
      <dgm:spPr/>
      <dgm:t>
        <a:bodyPr/>
        <a:lstStyle/>
        <a:p>
          <a:r>
            <a:rPr lang="en-GB"/>
            <a:t>Soundtect</a:t>
          </a:r>
          <a:endParaRPr lang="en-US"/>
        </a:p>
      </dgm:t>
    </dgm:pt>
    <dgm:pt modelId="{13A7502B-90A2-44D6-A32E-DA036FEB65AB}" type="parTrans" cxnId="{542810F0-1628-4701-8820-5CC136AAACEA}">
      <dgm:prSet/>
      <dgm:spPr/>
      <dgm:t>
        <a:bodyPr/>
        <a:lstStyle/>
        <a:p>
          <a:endParaRPr lang="en-US"/>
        </a:p>
      </dgm:t>
    </dgm:pt>
    <dgm:pt modelId="{B3B55A9A-811A-4A52-9FC6-407AB9777F1B}" type="sibTrans" cxnId="{542810F0-1628-4701-8820-5CC136AAACEA}">
      <dgm:prSet/>
      <dgm:spPr/>
      <dgm:t>
        <a:bodyPr/>
        <a:lstStyle/>
        <a:p>
          <a:endParaRPr lang="en-US"/>
        </a:p>
      </dgm:t>
    </dgm:pt>
    <dgm:pt modelId="{18B495DE-C787-455C-B4B8-561D2FAF57DF}">
      <dgm:prSet/>
      <dgm:spPr/>
      <dgm:t>
        <a:bodyPr/>
        <a:lstStyle/>
        <a:p>
          <a:r>
            <a:rPr lang="en-GB"/>
            <a:t>Mute Design</a:t>
          </a:r>
          <a:endParaRPr lang="en-US"/>
        </a:p>
      </dgm:t>
    </dgm:pt>
    <dgm:pt modelId="{8E0D3BFA-6B73-4769-B4C2-08D9E1B00832}" type="parTrans" cxnId="{CB7530B1-D95F-4354-937E-8BA32DA2A497}">
      <dgm:prSet/>
      <dgm:spPr/>
      <dgm:t>
        <a:bodyPr/>
        <a:lstStyle/>
        <a:p>
          <a:endParaRPr lang="en-US"/>
        </a:p>
      </dgm:t>
    </dgm:pt>
    <dgm:pt modelId="{B8C9CA7E-DDA4-4FBF-B7EE-609B33E37BFB}" type="sibTrans" cxnId="{CB7530B1-D95F-4354-937E-8BA32DA2A497}">
      <dgm:prSet/>
      <dgm:spPr/>
      <dgm:t>
        <a:bodyPr/>
        <a:lstStyle/>
        <a:p>
          <a:endParaRPr lang="en-US"/>
        </a:p>
      </dgm:t>
    </dgm:pt>
    <dgm:pt modelId="{0373B37B-14C7-4F04-981D-1E89F543852A}">
      <dgm:prSet/>
      <dgm:spPr/>
      <dgm:t>
        <a:bodyPr/>
        <a:lstStyle/>
        <a:p>
          <a:r>
            <a:rPr lang="en-GB"/>
            <a:t>TC Office Group</a:t>
          </a:r>
          <a:endParaRPr lang="en-US"/>
        </a:p>
      </dgm:t>
    </dgm:pt>
    <dgm:pt modelId="{452FFB59-65C2-411A-A067-93C21AAD60C3}" type="parTrans" cxnId="{57330E45-BB59-49B7-84D7-9BA7C5ECC69A}">
      <dgm:prSet/>
      <dgm:spPr/>
      <dgm:t>
        <a:bodyPr/>
        <a:lstStyle/>
        <a:p>
          <a:endParaRPr lang="en-US"/>
        </a:p>
      </dgm:t>
    </dgm:pt>
    <dgm:pt modelId="{3AD71CCC-D2E8-45EF-8ED5-5AE7C8D25331}" type="sibTrans" cxnId="{57330E45-BB59-49B7-84D7-9BA7C5ECC69A}">
      <dgm:prSet/>
      <dgm:spPr/>
      <dgm:t>
        <a:bodyPr/>
        <a:lstStyle/>
        <a:p>
          <a:endParaRPr lang="en-US"/>
        </a:p>
      </dgm:t>
    </dgm:pt>
    <dgm:pt modelId="{07A057B4-C003-4259-A8C1-76D917FC57CC}" type="pres">
      <dgm:prSet presAssocID="{8A881F82-0827-4940-8666-BE5377CC3530}" presName="diagram" presStyleCnt="0">
        <dgm:presLayoutVars>
          <dgm:dir/>
          <dgm:resizeHandles val="exact"/>
        </dgm:presLayoutVars>
      </dgm:prSet>
      <dgm:spPr/>
    </dgm:pt>
    <dgm:pt modelId="{8AEBAC69-0556-4AE4-98D7-A16F64E87526}" type="pres">
      <dgm:prSet presAssocID="{D0E7728C-CCA3-40C4-814F-A172ED6F5C99}" presName="node" presStyleLbl="node1" presStyleIdx="0" presStyleCnt="15">
        <dgm:presLayoutVars>
          <dgm:bulletEnabled val="1"/>
        </dgm:presLayoutVars>
      </dgm:prSet>
      <dgm:spPr/>
    </dgm:pt>
    <dgm:pt modelId="{958F7230-5AFF-40FB-B4C4-76B6EAE4CE0C}" type="pres">
      <dgm:prSet presAssocID="{27D17E1D-5C7C-4456-8B08-2D0A644A832B}" presName="sibTrans" presStyleCnt="0"/>
      <dgm:spPr/>
    </dgm:pt>
    <dgm:pt modelId="{8336DF93-A50B-4A4D-BD38-C87824ED1BC1}" type="pres">
      <dgm:prSet presAssocID="{527AE2AC-49B6-4C87-91A4-E454CF6CA50D}" presName="node" presStyleLbl="node1" presStyleIdx="1" presStyleCnt="15">
        <dgm:presLayoutVars>
          <dgm:bulletEnabled val="1"/>
        </dgm:presLayoutVars>
      </dgm:prSet>
      <dgm:spPr/>
    </dgm:pt>
    <dgm:pt modelId="{A640BA07-B6C6-4F3F-BBC6-6D5ACEBF49CD}" type="pres">
      <dgm:prSet presAssocID="{7FEC348D-01D8-4765-9C9B-7D9BDD4B8F0B}" presName="sibTrans" presStyleCnt="0"/>
      <dgm:spPr/>
    </dgm:pt>
    <dgm:pt modelId="{62D6DA9E-C133-4A3E-96A6-FB9A04CDAD44}" type="pres">
      <dgm:prSet presAssocID="{80FFA4F1-1B00-45DC-AADC-382165C433DF}" presName="node" presStyleLbl="node1" presStyleIdx="2" presStyleCnt="15">
        <dgm:presLayoutVars>
          <dgm:bulletEnabled val="1"/>
        </dgm:presLayoutVars>
      </dgm:prSet>
      <dgm:spPr/>
    </dgm:pt>
    <dgm:pt modelId="{FCB44A92-438F-49B3-8BBD-DD3A547A6E1D}" type="pres">
      <dgm:prSet presAssocID="{00235F6F-40F4-46A9-9A44-C775A4C0F7C6}" presName="sibTrans" presStyleCnt="0"/>
      <dgm:spPr/>
    </dgm:pt>
    <dgm:pt modelId="{B6DBB3D4-7A8F-4249-A7E9-EBEFEE1AECA9}" type="pres">
      <dgm:prSet presAssocID="{1687167E-5944-47CF-B099-D13163CBE49E}" presName="node" presStyleLbl="node1" presStyleIdx="3" presStyleCnt="15">
        <dgm:presLayoutVars>
          <dgm:bulletEnabled val="1"/>
        </dgm:presLayoutVars>
      </dgm:prSet>
      <dgm:spPr/>
    </dgm:pt>
    <dgm:pt modelId="{42FCA950-A55B-413B-B539-6DA3A2FEB9C1}" type="pres">
      <dgm:prSet presAssocID="{6E3EF007-D4E6-4DAA-9C40-D484063FA9C5}" presName="sibTrans" presStyleCnt="0"/>
      <dgm:spPr/>
    </dgm:pt>
    <dgm:pt modelId="{12726871-426C-49F1-9BE6-FC7ED71599A2}" type="pres">
      <dgm:prSet presAssocID="{9C078114-F64B-42ED-A0B3-C02AD061AD90}" presName="node" presStyleLbl="node1" presStyleIdx="4" presStyleCnt="15">
        <dgm:presLayoutVars>
          <dgm:bulletEnabled val="1"/>
        </dgm:presLayoutVars>
      </dgm:prSet>
      <dgm:spPr/>
    </dgm:pt>
    <dgm:pt modelId="{781C0EE8-FD9C-452A-AC1F-59654A27CDA7}" type="pres">
      <dgm:prSet presAssocID="{757EC673-7265-440A-BB8E-DFCA75ECFD22}" presName="sibTrans" presStyleCnt="0"/>
      <dgm:spPr/>
    </dgm:pt>
    <dgm:pt modelId="{29E6790A-BCB4-4D56-B524-9091AB636A9B}" type="pres">
      <dgm:prSet presAssocID="{DF3FC93B-5109-4168-A8E3-DBB3FE762157}" presName="node" presStyleLbl="node1" presStyleIdx="5" presStyleCnt="15">
        <dgm:presLayoutVars>
          <dgm:bulletEnabled val="1"/>
        </dgm:presLayoutVars>
      </dgm:prSet>
      <dgm:spPr/>
    </dgm:pt>
    <dgm:pt modelId="{FD5F43B3-81A0-4FCE-B5BC-5453F3554B61}" type="pres">
      <dgm:prSet presAssocID="{A3916B63-33B1-49F1-9437-FCC12FF1872A}" presName="sibTrans" presStyleCnt="0"/>
      <dgm:spPr/>
    </dgm:pt>
    <dgm:pt modelId="{69451127-00E2-4F7C-8C9E-1F25C33214CA}" type="pres">
      <dgm:prSet presAssocID="{8018C5D8-E10B-4D56-90BB-B444287B047C}" presName="node" presStyleLbl="node1" presStyleIdx="6" presStyleCnt="15">
        <dgm:presLayoutVars>
          <dgm:bulletEnabled val="1"/>
        </dgm:presLayoutVars>
      </dgm:prSet>
      <dgm:spPr/>
    </dgm:pt>
    <dgm:pt modelId="{DF38D7CA-CE75-472C-99EC-C7059EED29EB}" type="pres">
      <dgm:prSet presAssocID="{C2DC7632-3483-4219-8D4A-A085EF935A67}" presName="sibTrans" presStyleCnt="0"/>
      <dgm:spPr/>
    </dgm:pt>
    <dgm:pt modelId="{04A791D9-46DF-47BC-82E5-9098DC7228CF}" type="pres">
      <dgm:prSet presAssocID="{85E088AD-C2E8-49E9-B365-C39DD9E1D836}" presName="node" presStyleLbl="node1" presStyleIdx="7" presStyleCnt="15">
        <dgm:presLayoutVars>
          <dgm:bulletEnabled val="1"/>
        </dgm:presLayoutVars>
      </dgm:prSet>
      <dgm:spPr/>
    </dgm:pt>
    <dgm:pt modelId="{9E601138-8A66-4484-8E4B-A17DE48243A1}" type="pres">
      <dgm:prSet presAssocID="{8E6322F2-8852-4018-B1AC-2DF68F48820C}" presName="sibTrans" presStyleCnt="0"/>
      <dgm:spPr/>
    </dgm:pt>
    <dgm:pt modelId="{4E509C44-48D4-484D-A4B5-A7D580C31160}" type="pres">
      <dgm:prSet presAssocID="{A836230C-9D72-4720-A95D-4A6AEBC1E9F9}" presName="node" presStyleLbl="node1" presStyleIdx="8" presStyleCnt="15">
        <dgm:presLayoutVars>
          <dgm:bulletEnabled val="1"/>
        </dgm:presLayoutVars>
      </dgm:prSet>
      <dgm:spPr/>
    </dgm:pt>
    <dgm:pt modelId="{BC1EB497-8A64-4299-B471-D9A50B827500}" type="pres">
      <dgm:prSet presAssocID="{70C28B05-EC28-4C2C-A40C-A6FD4CB62171}" presName="sibTrans" presStyleCnt="0"/>
      <dgm:spPr/>
    </dgm:pt>
    <dgm:pt modelId="{1525A25C-DA5F-444B-AE00-E6C8C5ACEFAE}" type="pres">
      <dgm:prSet presAssocID="{838B1EA2-495F-4ED1-8F1A-21AD5BF46254}" presName="node" presStyleLbl="node1" presStyleIdx="9" presStyleCnt="15">
        <dgm:presLayoutVars>
          <dgm:bulletEnabled val="1"/>
        </dgm:presLayoutVars>
      </dgm:prSet>
      <dgm:spPr/>
    </dgm:pt>
    <dgm:pt modelId="{DBB70FA2-7331-4410-B5BE-1007A4BD452C}" type="pres">
      <dgm:prSet presAssocID="{05F2DD8F-3770-4791-99B4-43B10939BEED}" presName="sibTrans" presStyleCnt="0"/>
      <dgm:spPr/>
    </dgm:pt>
    <dgm:pt modelId="{E54B99EC-3A8F-45E6-9118-F73B2BDF85C8}" type="pres">
      <dgm:prSet presAssocID="{8949EDDB-B37A-48FD-A1CF-B62978D4A6CE}" presName="node" presStyleLbl="node1" presStyleIdx="10" presStyleCnt="15">
        <dgm:presLayoutVars>
          <dgm:bulletEnabled val="1"/>
        </dgm:presLayoutVars>
      </dgm:prSet>
      <dgm:spPr/>
    </dgm:pt>
    <dgm:pt modelId="{A796B6C0-0B4A-47A8-8866-1AAC2EC12771}" type="pres">
      <dgm:prSet presAssocID="{2846357E-01A2-400E-98DE-259AABADB484}" presName="sibTrans" presStyleCnt="0"/>
      <dgm:spPr/>
    </dgm:pt>
    <dgm:pt modelId="{AD86A723-6048-44D0-A543-61A6C30513E9}" type="pres">
      <dgm:prSet presAssocID="{2E80C5A8-04A7-44F4-BC15-61B94FCAEF2D}" presName="node" presStyleLbl="node1" presStyleIdx="11" presStyleCnt="15">
        <dgm:presLayoutVars>
          <dgm:bulletEnabled val="1"/>
        </dgm:presLayoutVars>
      </dgm:prSet>
      <dgm:spPr/>
    </dgm:pt>
    <dgm:pt modelId="{2F409389-111E-4EB6-AED4-ECD7DD396D88}" type="pres">
      <dgm:prSet presAssocID="{EF35911B-42DB-4D73-A6B3-54A35EC0052A}" presName="sibTrans" presStyleCnt="0"/>
      <dgm:spPr/>
    </dgm:pt>
    <dgm:pt modelId="{F2B07496-E164-472C-ABD7-934E3AD37EB9}" type="pres">
      <dgm:prSet presAssocID="{E13FFF09-CD06-4AA9-AE20-5BD205C7DC2D}" presName="node" presStyleLbl="node1" presStyleIdx="12" presStyleCnt="15">
        <dgm:presLayoutVars>
          <dgm:bulletEnabled val="1"/>
        </dgm:presLayoutVars>
      </dgm:prSet>
      <dgm:spPr/>
    </dgm:pt>
    <dgm:pt modelId="{6ABCB322-B78B-46AC-ABBF-A25A6C6A7DDD}" type="pres">
      <dgm:prSet presAssocID="{B3B55A9A-811A-4A52-9FC6-407AB9777F1B}" presName="sibTrans" presStyleCnt="0"/>
      <dgm:spPr/>
    </dgm:pt>
    <dgm:pt modelId="{71569479-C0F3-49E0-936C-0436E479D375}" type="pres">
      <dgm:prSet presAssocID="{18B495DE-C787-455C-B4B8-561D2FAF57DF}" presName="node" presStyleLbl="node1" presStyleIdx="13" presStyleCnt="15">
        <dgm:presLayoutVars>
          <dgm:bulletEnabled val="1"/>
        </dgm:presLayoutVars>
      </dgm:prSet>
      <dgm:spPr/>
    </dgm:pt>
    <dgm:pt modelId="{0C956207-55B2-499F-923B-AAF066960813}" type="pres">
      <dgm:prSet presAssocID="{B8C9CA7E-DDA4-4FBF-B7EE-609B33E37BFB}" presName="sibTrans" presStyleCnt="0"/>
      <dgm:spPr/>
    </dgm:pt>
    <dgm:pt modelId="{2E271C71-3C52-4434-B657-9E6AC81B7A2D}" type="pres">
      <dgm:prSet presAssocID="{0373B37B-14C7-4F04-981D-1E89F543852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DE862C0B-D9D4-4574-A6A6-48CCA1269020}" srcId="{8A881F82-0827-4940-8666-BE5377CC3530}" destId="{1687167E-5944-47CF-B099-D13163CBE49E}" srcOrd="3" destOrd="0" parTransId="{FBFE3629-4AAB-4817-9842-2A5DA94F3888}" sibTransId="{6E3EF007-D4E6-4DAA-9C40-D484063FA9C5}"/>
    <dgm:cxn modelId="{07502816-B0DD-46D2-A2E5-03523D2D0C1E}" type="presOf" srcId="{A836230C-9D72-4720-A95D-4A6AEBC1E9F9}" destId="{4E509C44-48D4-484D-A4B5-A7D580C31160}" srcOrd="0" destOrd="0" presId="urn:microsoft.com/office/officeart/2005/8/layout/default"/>
    <dgm:cxn modelId="{DE6EA419-3850-4C0E-8761-1B3D1B44D6EC}" type="presOf" srcId="{18B495DE-C787-455C-B4B8-561D2FAF57DF}" destId="{71569479-C0F3-49E0-936C-0436E479D375}" srcOrd="0" destOrd="0" presId="urn:microsoft.com/office/officeart/2005/8/layout/default"/>
    <dgm:cxn modelId="{67840D24-D153-402B-938F-D25E3F8973CD}" type="presOf" srcId="{8A881F82-0827-4940-8666-BE5377CC3530}" destId="{07A057B4-C003-4259-A8C1-76D917FC57CC}" srcOrd="0" destOrd="0" presId="urn:microsoft.com/office/officeart/2005/8/layout/default"/>
    <dgm:cxn modelId="{7DFC103C-EFA8-44AC-B734-DDDCA1E55A96}" srcId="{8A881F82-0827-4940-8666-BE5377CC3530}" destId="{527AE2AC-49B6-4C87-91A4-E454CF6CA50D}" srcOrd="1" destOrd="0" parTransId="{76EC9E52-47C8-4EAB-9525-09931CF3CB42}" sibTransId="{7FEC348D-01D8-4765-9C9B-7D9BDD4B8F0B}"/>
    <dgm:cxn modelId="{408F5E42-8A2E-4E2B-92BF-DCBF4A78FDDD}" type="presOf" srcId="{E13FFF09-CD06-4AA9-AE20-5BD205C7DC2D}" destId="{F2B07496-E164-472C-ABD7-934E3AD37EB9}" srcOrd="0" destOrd="0" presId="urn:microsoft.com/office/officeart/2005/8/layout/default"/>
    <dgm:cxn modelId="{57330E45-BB59-49B7-84D7-9BA7C5ECC69A}" srcId="{8A881F82-0827-4940-8666-BE5377CC3530}" destId="{0373B37B-14C7-4F04-981D-1E89F543852A}" srcOrd="14" destOrd="0" parTransId="{452FFB59-65C2-411A-A067-93C21AAD60C3}" sibTransId="{3AD71CCC-D2E8-45EF-8ED5-5AE7C8D25331}"/>
    <dgm:cxn modelId="{E9169546-EDC0-425C-B197-B7A7955B6165}" srcId="{8A881F82-0827-4940-8666-BE5377CC3530}" destId="{838B1EA2-495F-4ED1-8F1A-21AD5BF46254}" srcOrd="9" destOrd="0" parTransId="{A2B42A62-D075-477B-B72C-05A5E444A02D}" sibTransId="{05F2DD8F-3770-4791-99B4-43B10939BEED}"/>
    <dgm:cxn modelId="{0571796B-038C-4A03-ACED-293BDEC7A894}" srcId="{8A881F82-0827-4940-8666-BE5377CC3530}" destId="{8018C5D8-E10B-4D56-90BB-B444287B047C}" srcOrd="6" destOrd="0" parTransId="{32513821-D592-444E-A8EA-21926EA1BE0A}" sibTransId="{C2DC7632-3483-4219-8D4A-A085EF935A67}"/>
    <dgm:cxn modelId="{7CE72E4F-FAA1-4463-A73B-95CF3EA131C6}" srcId="{8A881F82-0827-4940-8666-BE5377CC3530}" destId="{A836230C-9D72-4720-A95D-4A6AEBC1E9F9}" srcOrd="8" destOrd="0" parTransId="{51736DF7-6075-4D32-84E7-D98660CDF71F}" sibTransId="{70C28B05-EC28-4C2C-A40C-A6FD4CB62171}"/>
    <dgm:cxn modelId="{14FAAC4F-D677-440F-9B7A-43E324C8EF34}" type="presOf" srcId="{8018C5D8-E10B-4D56-90BB-B444287B047C}" destId="{69451127-00E2-4F7C-8C9E-1F25C33214CA}" srcOrd="0" destOrd="0" presId="urn:microsoft.com/office/officeart/2005/8/layout/default"/>
    <dgm:cxn modelId="{01C91875-BBAD-4853-8A35-79ADACEA8B10}" type="presOf" srcId="{838B1EA2-495F-4ED1-8F1A-21AD5BF46254}" destId="{1525A25C-DA5F-444B-AE00-E6C8C5ACEFAE}" srcOrd="0" destOrd="0" presId="urn:microsoft.com/office/officeart/2005/8/layout/default"/>
    <dgm:cxn modelId="{2F123256-AFF2-4B0A-87E3-40E43A04F0E5}" type="presOf" srcId="{2E80C5A8-04A7-44F4-BC15-61B94FCAEF2D}" destId="{AD86A723-6048-44D0-A543-61A6C30513E9}" srcOrd="0" destOrd="0" presId="urn:microsoft.com/office/officeart/2005/8/layout/default"/>
    <dgm:cxn modelId="{80058D78-E177-4E00-94EF-BA8E8335F59F}" srcId="{8A881F82-0827-4940-8666-BE5377CC3530}" destId="{DF3FC93B-5109-4168-A8E3-DBB3FE762157}" srcOrd="5" destOrd="0" parTransId="{704905C6-32A1-4C45-9AD3-8FA295ADCF56}" sibTransId="{A3916B63-33B1-49F1-9437-FCC12FF1872A}"/>
    <dgm:cxn modelId="{4112267A-E547-4B2E-BD6B-3D436D424F4D}" srcId="{8A881F82-0827-4940-8666-BE5377CC3530}" destId="{2E80C5A8-04A7-44F4-BC15-61B94FCAEF2D}" srcOrd="11" destOrd="0" parTransId="{2923429D-6003-47FC-AAB9-3AAA0A4ECE52}" sibTransId="{EF35911B-42DB-4D73-A6B3-54A35EC0052A}"/>
    <dgm:cxn modelId="{63A2BC7C-08A5-429C-A019-5BE6CE6B500A}" srcId="{8A881F82-0827-4940-8666-BE5377CC3530}" destId="{85E088AD-C2E8-49E9-B365-C39DD9E1D836}" srcOrd="7" destOrd="0" parTransId="{15E0FCE4-78D2-4B19-880F-498AF38221F4}" sibTransId="{8E6322F2-8852-4018-B1AC-2DF68F48820C}"/>
    <dgm:cxn modelId="{A9B35781-6DA4-48DF-A305-8D71BD1AA376}" type="presOf" srcId="{85E088AD-C2E8-49E9-B365-C39DD9E1D836}" destId="{04A791D9-46DF-47BC-82E5-9098DC7228CF}" srcOrd="0" destOrd="0" presId="urn:microsoft.com/office/officeart/2005/8/layout/default"/>
    <dgm:cxn modelId="{4A3408A4-EB02-410C-8F94-3D8BEAD6FA94}" type="presOf" srcId="{80FFA4F1-1B00-45DC-AADC-382165C433DF}" destId="{62D6DA9E-C133-4A3E-96A6-FB9A04CDAD44}" srcOrd="0" destOrd="0" presId="urn:microsoft.com/office/officeart/2005/8/layout/default"/>
    <dgm:cxn modelId="{1C42D3A5-7EF3-4873-8739-AD7D20998E79}" srcId="{8A881F82-0827-4940-8666-BE5377CC3530}" destId="{80FFA4F1-1B00-45DC-AADC-382165C433DF}" srcOrd="2" destOrd="0" parTransId="{2E9EC90C-4F97-4037-A413-780D3134CE22}" sibTransId="{00235F6F-40F4-46A9-9A44-C775A4C0F7C6}"/>
    <dgm:cxn modelId="{EF2567AA-F0B2-4781-A009-5F7C764EA7F6}" type="presOf" srcId="{1687167E-5944-47CF-B099-D13163CBE49E}" destId="{B6DBB3D4-7A8F-4249-A7E9-EBEFEE1AECA9}" srcOrd="0" destOrd="0" presId="urn:microsoft.com/office/officeart/2005/8/layout/default"/>
    <dgm:cxn modelId="{EB8AF5AB-B3E3-49EE-901A-0250AEA4C965}" srcId="{8A881F82-0827-4940-8666-BE5377CC3530}" destId="{8949EDDB-B37A-48FD-A1CF-B62978D4A6CE}" srcOrd="10" destOrd="0" parTransId="{BCA8A717-9E7D-4F01-BA67-9B86B84E02CC}" sibTransId="{2846357E-01A2-400E-98DE-259AABADB484}"/>
    <dgm:cxn modelId="{611E9AAD-3AC8-4CFC-AA8B-BDEE98583245}" type="presOf" srcId="{DF3FC93B-5109-4168-A8E3-DBB3FE762157}" destId="{29E6790A-BCB4-4D56-B524-9091AB636A9B}" srcOrd="0" destOrd="0" presId="urn:microsoft.com/office/officeart/2005/8/layout/default"/>
    <dgm:cxn modelId="{516146AF-24BE-4F97-9A06-329D40E53B4E}" type="presOf" srcId="{D0E7728C-CCA3-40C4-814F-A172ED6F5C99}" destId="{8AEBAC69-0556-4AE4-98D7-A16F64E87526}" srcOrd="0" destOrd="0" presId="urn:microsoft.com/office/officeart/2005/8/layout/default"/>
    <dgm:cxn modelId="{CB7530B1-D95F-4354-937E-8BA32DA2A497}" srcId="{8A881F82-0827-4940-8666-BE5377CC3530}" destId="{18B495DE-C787-455C-B4B8-561D2FAF57DF}" srcOrd="13" destOrd="0" parTransId="{8E0D3BFA-6B73-4769-B4C2-08D9E1B00832}" sibTransId="{B8C9CA7E-DDA4-4FBF-B7EE-609B33E37BFB}"/>
    <dgm:cxn modelId="{24FA53B7-590D-472F-8AC7-8430E528D583}" type="presOf" srcId="{8949EDDB-B37A-48FD-A1CF-B62978D4A6CE}" destId="{E54B99EC-3A8F-45E6-9118-F73B2BDF85C8}" srcOrd="0" destOrd="0" presId="urn:microsoft.com/office/officeart/2005/8/layout/default"/>
    <dgm:cxn modelId="{6E9C3FC0-53BF-4A34-9717-EED41E719BB4}" type="presOf" srcId="{9C078114-F64B-42ED-A0B3-C02AD061AD90}" destId="{12726871-426C-49F1-9BE6-FC7ED71599A2}" srcOrd="0" destOrd="0" presId="urn:microsoft.com/office/officeart/2005/8/layout/default"/>
    <dgm:cxn modelId="{19C061D1-A0DF-4A57-9ADE-DD417520364A}" type="presOf" srcId="{0373B37B-14C7-4F04-981D-1E89F543852A}" destId="{2E271C71-3C52-4434-B657-9E6AC81B7A2D}" srcOrd="0" destOrd="0" presId="urn:microsoft.com/office/officeart/2005/8/layout/default"/>
    <dgm:cxn modelId="{C3F2FBE1-83D2-43F3-A15B-72B649B5073D}" srcId="{8A881F82-0827-4940-8666-BE5377CC3530}" destId="{D0E7728C-CCA3-40C4-814F-A172ED6F5C99}" srcOrd="0" destOrd="0" parTransId="{C8AE5A13-7FFA-4B6C-85AB-47267094E00C}" sibTransId="{27D17E1D-5C7C-4456-8B08-2D0A644A832B}"/>
    <dgm:cxn modelId="{0AA2FCE9-FDD3-49BE-B731-344A5442D091}" type="presOf" srcId="{527AE2AC-49B6-4C87-91A4-E454CF6CA50D}" destId="{8336DF93-A50B-4A4D-BD38-C87824ED1BC1}" srcOrd="0" destOrd="0" presId="urn:microsoft.com/office/officeart/2005/8/layout/default"/>
    <dgm:cxn modelId="{542810F0-1628-4701-8820-5CC136AAACEA}" srcId="{8A881F82-0827-4940-8666-BE5377CC3530}" destId="{E13FFF09-CD06-4AA9-AE20-5BD205C7DC2D}" srcOrd="12" destOrd="0" parTransId="{13A7502B-90A2-44D6-A32E-DA036FEB65AB}" sibTransId="{B3B55A9A-811A-4A52-9FC6-407AB9777F1B}"/>
    <dgm:cxn modelId="{841E77F9-2182-4236-B18B-C7F62462AC85}" srcId="{8A881F82-0827-4940-8666-BE5377CC3530}" destId="{9C078114-F64B-42ED-A0B3-C02AD061AD90}" srcOrd="4" destOrd="0" parTransId="{F80DE665-0B61-451C-A5AC-5C9574F27886}" sibTransId="{757EC673-7265-440A-BB8E-DFCA75ECFD22}"/>
    <dgm:cxn modelId="{86238B39-7A9E-405E-9421-5AB857BB5CD1}" type="presParOf" srcId="{07A057B4-C003-4259-A8C1-76D917FC57CC}" destId="{8AEBAC69-0556-4AE4-98D7-A16F64E87526}" srcOrd="0" destOrd="0" presId="urn:microsoft.com/office/officeart/2005/8/layout/default"/>
    <dgm:cxn modelId="{430868B8-3655-4C6D-BD5F-6E445D48D682}" type="presParOf" srcId="{07A057B4-C003-4259-A8C1-76D917FC57CC}" destId="{958F7230-5AFF-40FB-B4C4-76B6EAE4CE0C}" srcOrd="1" destOrd="0" presId="urn:microsoft.com/office/officeart/2005/8/layout/default"/>
    <dgm:cxn modelId="{8DFB8AF2-01D5-4D8C-B084-0B8C1CDF6E07}" type="presParOf" srcId="{07A057B4-C003-4259-A8C1-76D917FC57CC}" destId="{8336DF93-A50B-4A4D-BD38-C87824ED1BC1}" srcOrd="2" destOrd="0" presId="urn:microsoft.com/office/officeart/2005/8/layout/default"/>
    <dgm:cxn modelId="{CFE4AFD7-0F43-4FE2-9558-F41DAC9A1AE4}" type="presParOf" srcId="{07A057B4-C003-4259-A8C1-76D917FC57CC}" destId="{A640BA07-B6C6-4F3F-BBC6-6D5ACEBF49CD}" srcOrd="3" destOrd="0" presId="urn:microsoft.com/office/officeart/2005/8/layout/default"/>
    <dgm:cxn modelId="{DA442E8E-DF94-4422-94AC-D63F35234FA5}" type="presParOf" srcId="{07A057B4-C003-4259-A8C1-76D917FC57CC}" destId="{62D6DA9E-C133-4A3E-96A6-FB9A04CDAD44}" srcOrd="4" destOrd="0" presId="urn:microsoft.com/office/officeart/2005/8/layout/default"/>
    <dgm:cxn modelId="{24F7F83B-5C0B-458B-993A-046A83D1FCD1}" type="presParOf" srcId="{07A057B4-C003-4259-A8C1-76D917FC57CC}" destId="{FCB44A92-438F-49B3-8BBD-DD3A547A6E1D}" srcOrd="5" destOrd="0" presId="urn:microsoft.com/office/officeart/2005/8/layout/default"/>
    <dgm:cxn modelId="{1424E446-D33C-4D3F-BDE0-4BDC7641733C}" type="presParOf" srcId="{07A057B4-C003-4259-A8C1-76D917FC57CC}" destId="{B6DBB3D4-7A8F-4249-A7E9-EBEFEE1AECA9}" srcOrd="6" destOrd="0" presId="urn:microsoft.com/office/officeart/2005/8/layout/default"/>
    <dgm:cxn modelId="{E3D85884-5B78-4D60-88F7-B7041D7CDAB2}" type="presParOf" srcId="{07A057B4-C003-4259-A8C1-76D917FC57CC}" destId="{42FCA950-A55B-413B-B539-6DA3A2FEB9C1}" srcOrd="7" destOrd="0" presId="urn:microsoft.com/office/officeart/2005/8/layout/default"/>
    <dgm:cxn modelId="{44C0A05E-1730-487D-9639-F247B75DA446}" type="presParOf" srcId="{07A057B4-C003-4259-A8C1-76D917FC57CC}" destId="{12726871-426C-49F1-9BE6-FC7ED71599A2}" srcOrd="8" destOrd="0" presId="urn:microsoft.com/office/officeart/2005/8/layout/default"/>
    <dgm:cxn modelId="{BD4C37D2-D7A4-4DF1-BE9E-B36EFDF63B34}" type="presParOf" srcId="{07A057B4-C003-4259-A8C1-76D917FC57CC}" destId="{781C0EE8-FD9C-452A-AC1F-59654A27CDA7}" srcOrd="9" destOrd="0" presId="urn:microsoft.com/office/officeart/2005/8/layout/default"/>
    <dgm:cxn modelId="{8A4F5B93-F075-4907-828A-C3013D8BDD7C}" type="presParOf" srcId="{07A057B4-C003-4259-A8C1-76D917FC57CC}" destId="{29E6790A-BCB4-4D56-B524-9091AB636A9B}" srcOrd="10" destOrd="0" presId="urn:microsoft.com/office/officeart/2005/8/layout/default"/>
    <dgm:cxn modelId="{DC44DF86-70FB-47AD-9308-E1B52BE10FD0}" type="presParOf" srcId="{07A057B4-C003-4259-A8C1-76D917FC57CC}" destId="{FD5F43B3-81A0-4FCE-B5BC-5453F3554B61}" srcOrd="11" destOrd="0" presId="urn:microsoft.com/office/officeart/2005/8/layout/default"/>
    <dgm:cxn modelId="{13A49E08-DF86-4E52-BE9D-B588DEFDEBAB}" type="presParOf" srcId="{07A057B4-C003-4259-A8C1-76D917FC57CC}" destId="{69451127-00E2-4F7C-8C9E-1F25C33214CA}" srcOrd="12" destOrd="0" presId="urn:microsoft.com/office/officeart/2005/8/layout/default"/>
    <dgm:cxn modelId="{219CCBCC-640B-4E82-9EEF-80CB66CA0C56}" type="presParOf" srcId="{07A057B4-C003-4259-A8C1-76D917FC57CC}" destId="{DF38D7CA-CE75-472C-99EC-C7059EED29EB}" srcOrd="13" destOrd="0" presId="urn:microsoft.com/office/officeart/2005/8/layout/default"/>
    <dgm:cxn modelId="{7D47F120-47E4-4B72-B4B0-CA44000A10C5}" type="presParOf" srcId="{07A057B4-C003-4259-A8C1-76D917FC57CC}" destId="{04A791D9-46DF-47BC-82E5-9098DC7228CF}" srcOrd="14" destOrd="0" presId="urn:microsoft.com/office/officeart/2005/8/layout/default"/>
    <dgm:cxn modelId="{9F69B9DC-3F4B-4F9C-9BAE-61CE93E76E6B}" type="presParOf" srcId="{07A057B4-C003-4259-A8C1-76D917FC57CC}" destId="{9E601138-8A66-4484-8E4B-A17DE48243A1}" srcOrd="15" destOrd="0" presId="urn:microsoft.com/office/officeart/2005/8/layout/default"/>
    <dgm:cxn modelId="{3DDB7DB6-A268-4FAE-B0DC-D75BC403CA9C}" type="presParOf" srcId="{07A057B4-C003-4259-A8C1-76D917FC57CC}" destId="{4E509C44-48D4-484D-A4B5-A7D580C31160}" srcOrd="16" destOrd="0" presId="urn:microsoft.com/office/officeart/2005/8/layout/default"/>
    <dgm:cxn modelId="{0B07AB2D-CD66-4EFC-9867-873A4A73FB86}" type="presParOf" srcId="{07A057B4-C003-4259-A8C1-76D917FC57CC}" destId="{BC1EB497-8A64-4299-B471-D9A50B827500}" srcOrd="17" destOrd="0" presId="urn:microsoft.com/office/officeart/2005/8/layout/default"/>
    <dgm:cxn modelId="{64101087-E25A-41C4-9346-B7C8560EBE9D}" type="presParOf" srcId="{07A057B4-C003-4259-A8C1-76D917FC57CC}" destId="{1525A25C-DA5F-444B-AE00-E6C8C5ACEFAE}" srcOrd="18" destOrd="0" presId="urn:microsoft.com/office/officeart/2005/8/layout/default"/>
    <dgm:cxn modelId="{164A9D78-19F6-48D3-8E6C-DADA2A049716}" type="presParOf" srcId="{07A057B4-C003-4259-A8C1-76D917FC57CC}" destId="{DBB70FA2-7331-4410-B5BE-1007A4BD452C}" srcOrd="19" destOrd="0" presId="urn:microsoft.com/office/officeart/2005/8/layout/default"/>
    <dgm:cxn modelId="{B6795C0F-2811-4EFA-840C-682F62A2044D}" type="presParOf" srcId="{07A057B4-C003-4259-A8C1-76D917FC57CC}" destId="{E54B99EC-3A8F-45E6-9118-F73B2BDF85C8}" srcOrd="20" destOrd="0" presId="urn:microsoft.com/office/officeart/2005/8/layout/default"/>
    <dgm:cxn modelId="{7F782E75-04F4-4E92-B730-975F5523F9BA}" type="presParOf" srcId="{07A057B4-C003-4259-A8C1-76D917FC57CC}" destId="{A796B6C0-0B4A-47A8-8866-1AAC2EC12771}" srcOrd="21" destOrd="0" presId="urn:microsoft.com/office/officeart/2005/8/layout/default"/>
    <dgm:cxn modelId="{30221B9B-F6F3-4A80-99EF-EBDD8499E44E}" type="presParOf" srcId="{07A057B4-C003-4259-A8C1-76D917FC57CC}" destId="{AD86A723-6048-44D0-A543-61A6C30513E9}" srcOrd="22" destOrd="0" presId="urn:microsoft.com/office/officeart/2005/8/layout/default"/>
    <dgm:cxn modelId="{A2258922-F08B-499D-AAF0-D1771BFC1519}" type="presParOf" srcId="{07A057B4-C003-4259-A8C1-76D917FC57CC}" destId="{2F409389-111E-4EB6-AED4-ECD7DD396D88}" srcOrd="23" destOrd="0" presId="urn:microsoft.com/office/officeart/2005/8/layout/default"/>
    <dgm:cxn modelId="{85EDADF0-5BF8-44CD-B080-969F3F0DF296}" type="presParOf" srcId="{07A057B4-C003-4259-A8C1-76D917FC57CC}" destId="{F2B07496-E164-472C-ABD7-934E3AD37EB9}" srcOrd="24" destOrd="0" presId="urn:microsoft.com/office/officeart/2005/8/layout/default"/>
    <dgm:cxn modelId="{0267A83D-B68A-4A26-B521-351FD8797C9A}" type="presParOf" srcId="{07A057B4-C003-4259-A8C1-76D917FC57CC}" destId="{6ABCB322-B78B-46AC-ABBF-A25A6C6A7DDD}" srcOrd="25" destOrd="0" presId="urn:microsoft.com/office/officeart/2005/8/layout/default"/>
    <dgm:cxn modelId="{1445CDF2-4A67-42F7-B286-73C51ED8A19E}" type="presParOf" srcId="{07A057B4-C003-4259-A8C1-76D917FC57CC}" destId="{71569479-C0F3-49E0-936C-0436E479D375}" srcOrd="26" destOrd="0" presId="urn:microsoft.com/office/officeart/2005/8/layout/default"/>
    <dgm:cxn modelId="{BC404652-0053-4DA9-A065-8F39CEED7023}" type="presParOf" srcId="{07A057B4-C003-4259-A8C1-76D917FC57CC}" destId="{0C956207-55B2-499F-923B-AAF066960813}" srcOrd="27" destOrd="0" presId="urn:microsoft.com/office/officeart/2005/8/layout/default"/>
    <dgm:cxn modelId="{1AB303CE-F284-416A-9684-2BF1DF151DAB}" type="presParOf" srcId="{07A057B4-C003-4259-A8C1-76D917FC57CC}" destId="{2E271C71-3C52-4434-B657-9E6AC81B7A2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2D979-1254-4B20-8E3D-BA232525CAB1}">
      <dsp:nvSpPr>
        <dsp:cNvPr id="0" name=""/>
        <dsp:cNvSpPr/>
      </dsp:nvSpPr>
      <dsp:spPr>
        <a:xfrm>
          <a:off x="26314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Mix Interiors</a:t>
          </a:r>
          <a:endParaRPr lang="en-US" sz="1500" kern="1200"/>
        </a:p>
      </dsp:txBody>
      <dsp:txXfrm>
        <a:off x="26314" y="3193"/>
        <a:ext cx="1609687" cy="965812"/>
      </dsp:txXfrm>
    </dsp:sp>
    <dsp:sp modelId="{A2B63B15-A1EA-43C3-B4CF-C794C31AF113}">
      <dsp:nvSpPr>
        <dsp:cNvPr id="0" name=""/>
        <dsp:cNvSpPr/>
      </dsp:nvSpPr>
      <dsp:spPr>
        <a:xfrm>
          <a:off x="1796971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Designerati</a:t>
          </a:r>
          <a:endParaRPr lang="en-US" sz="1500" kern="1200"/>
        </a:p>
      </dsp:txBody>
      <dsp:txXfrm>
        <a:off x="1796971" y="3193"/>
        <a:ext cx="1609687" cy="965812"/>
      </dsp:txXfrm>
    </dsp:sp>
    <dsp:sp modelId="{979B225E-73A9-4B49-8AAE-994923B839D3}">
      <dsp:nvSpPr>
        <dsp:cNvPr id="0" name=""/>
        <dsp:cNvSpPr/>
      </dsp:nvSpPr>
      <dsp:spPr>
        <a:xfrm>
          <a:off x="3567627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FX </a:t>
          </a:r>
          <a:endParaRPr lang="en-US" sz="1500" kern="1200"/>
        </a:p>
      </dsp:txBody>
      <dsp:txXfrm>
        <a:off x="3567627" y="3193"/>
        <a:ext cx="1609687" cy="965812"/>
      </dsp:txXfrm>
    </dsp:sp>
    <dsp:sp modelId="{9972AD76-5E15-4586-BDCE-EA7F4E3101E6}">
      <dsp:nvSpPr>
        <dsp:cNvPr id="0" name=""/>
        <dsp:cNvSpPr/>
      </dsp:nvSpPr>
      <dsp:spPr>
        <a:xfrm>
          <a:off x="5338284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OnOffice</a:t>
          </a:r>
          <a:endParaRPr lang="en-US" sz="1500" kern="1200"/>
        </a:p>
      </dsp:txBody>
      <dsp:txXfrm>
        <a:off x="5338284" y="3193"/>
        <a:ext cx="1609687" cy="965812"/>
      </dsp:txXfrm>
    </dsp:sp>
    <dsp:sp modelId="{CA935AB3-DBD7-4CE5-BA46-67E32257999C}">
      <dsp:nvSpPr>
        <dsp:cNvPr id="0" name=""/>
        <dsp:cNvSpPr/>
      </dsp:nvSpPr>
      <dsp:spPr>
        <a:xfrm>
          <a:off x="7108940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Facilitate</a:t>
          </a:r>
          <a:endParaRPr lang="en-US" sz="1500" kern="1200"/>
        </a:p>
      </dsp:txBody>
      <dsp:txXfrm>
        <a:off x="7108940" y="3193"/>
        <a:ext cx="1609687" cy="965812"/>
      </dsp:txXfrm>
    </dsp:sp>
    <dsp:sp modelId="{D3541B7A-0920-454A-BFA5-B98B94F990B4}">
      <dsp:nvSpPr>
        <dsp:cNvPr id="0" name=""/>
        <dsp:cNvSpPr/>
      </dsp:nvSpPr>
      <dsp:spPr>
        <a:xfrm>
          <a:off x="8879597" y="3193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Architonic</a:t>
          </a:r>
          <a:endParaRPr lang="en-US" sz="1500" kern="1200"/>
        </a:p>
      </dsp:txBody>
      <dsp:txXfrm>
        <a:off x="8879597" y="3193"/>
        <a:ext cx="1609687" cy="965812"/>
      </dsp:txXfrm>
    </dsp:sp>
    <dsp:sp modelId="{E2836CAF-6618-4CA1-9AAB-DDBA80FD880D}">
      <dsp:nvSpPr>
        <dsp:cNvPr id="0" name=""/>
        <dsp:cNvSpPr/>
      </dsp:nvSpPr>
      <dsp:spPr>
        <a:xfrm>
          <a:off x="26314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Workplace Insight </a:t>
          </a:r>
          <a:endParaRPr lang="en-US" sz="1500" kern="1200"/>
        </a:p>
      </dsp:txBody>
      <dsp:txXfrm>
        <a:off x="26314" y="1129974"/>
        <a:ext cx="1609687" cy="965812"/>
      </dsp:txXfrm>
    </dsp:sp>
    <dsp:sp modelId="{E3C9D8C4-3B6E-4FD9-B740-3564B3E097D0}">
      <dsp:nvSpPr>
        <dsp:cNvPr id="0" name=""/>
        <dsp:cNvSpPr/>
      </dsp:nvSpPr>
      <dsp:spPr>
        <a:xfrm>
          <a:off x="1796971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Interior Designer</a:t>
          </a:r>
          <a:endParaRPr lang="en-US" sz="1500" kern="1200"/>
        </a:p>
      </dsp:txBody>
      <dsp:txXfrm>
        <a:off x="1796971" y="1129974"/>
        <a:ext cx="1609687" cy="965812"/>
      </dsp:txXfrm>
    </dsp:sp>
    <dsp:sp modelId="{47FE3DEE-AC72-4BFD-97C7-41A32B330C41}">
      <dsp:nvSpPr>
        <dsp:cNvPr id="0" name=""/>
        <dsp:cNvSpPr/>
      </dsp:nvSpPr>
      <dsp:spPr>
        <a:xfrm>
          <a:off x="3567627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dezeen</a:t>
          </a:r>
          <a:endParaRPr lang="en-US" sz="1500" kern="1200"/>
        </a:p>
      </dsp:txBody>
      <dsp:txXfrm>
        <a:off x="3567627" y="1129974"/>
        <a:ext cx="1609687" cy="965812"/>
      </dsp:txXfrm>
    </dsp:sp>
    <dsp:sp modelId="{80E94342-808E-4614-8680-97880F009DAA}">
      <dsp:nvSpPr>
        <dsp:cNvPr id="0" name=""/>
        <dsp:cNvSpPr/>
      </dsp:nvSpPr>
      <dsp:spPr>
        <a:xfrm>
          <a:off x="5338284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in.DESIGN</a:t>
          </a:r>
          <a:endParaRPr lang="en-US" sz="1500" kern="1200"/>
        </a:p>
      </dsp:txBody>
      <dsp:txXfrm>
        <a:off x="5338284" y="1129974"/>
        <a:ext cx="1609687" cy="965812"/>
      </dsp:txXfrm>
    </dsp:sp>
    <dsp:sp modelId="{735595F0-4A89-464F-8B42-FF8A397E9239}">
      <dsp:nvSpPr>
        <dsp:cNvPr id="0" name=""/>
        <dsp:cNvSpPr/>
      </dsp:nvSpPr>
      <dsp:spPr>
        <a:xfrm>
          <a:off x="7108940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Construction Update</a:t>
          </a:r>
          <a:endParaRPr lang="en-US" sz="1500" kern="1200"/>
        </a:p>
      </dsp:txBody>
      <dsp:txXfrm>
        <a:off x="7108940" y="1129974"/>
        <a:ext cx="1609687" cy="965812"/>
      </dsp:txXfrm>
    </dsp:sp>
    <dsp:sp modelId="{FA7BAB05-DEDC-4B9F-ADA9-BCC9C3ED7E09}">
      <dsp:nvSpPr>
        <dsp:cNvPr id="0" name=""/>
        <dsp:cNvSpPr/>
      </dsp:nvSpPr>
      <dsp:spPr>
        <a:xfrm>
          <a:off x="8879597" y="1129974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Architecture</a:t>
          </a:r>
          <a:endParaRPr lang="en-US" sz="1500" kern="1200"/>
        </a:p>
      </dsp:txBody>
      <dsp:txXfrm>
        <a:off x="8879597" y="1129974"/>
        <a:ext cx="1609687" cy="965812"/>
      </dsp:txXfrm>
    </dsp:sp>
    <dsp:sp modelId="{1E31E2B7-1460-487B-87ED-5957B9CB07A8}">
      <dsp:nvSpPr>
        <dsp:cNvPr id="0" name=""/>
        <dsp:cNvSpPr/>
      </dsp:nvSpPr>
      <dsp:spPr>
        <a:xfrm>
          <a:off x="26314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FMJ</a:t>
          </a:r>
          <a:endParaRPr lang="en-US" sz="1500" kern="1200"/>
        </a:p>
      </dsp:txBody>
      <dsp:txXfrm>
        <a:off x="26314" y="2256756"/>
        <a:ext cx="1609687" cy="965812"/>
      </dsp:txXfrm>
    </dsp:sp>
    <dsp:sp modelId="{A8106E3D-56D1-4D72-A6A4-02FE7791F125}">
      <dsp:nvSpPr>
        <dsp:cNvPr id="0" name=""/>
        <dsp:cNvSpPr/>
      </dsp:nvSpPr>
      <dsp:spPr>
        <a:xfrm>
          <a:off x="1796971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British Institute of Interiors Design </a:t>
          </a:r>
          <a:endParaRPr lang="en-US" sz="1500" kern="1200"/>
        </a:p>
      </dsp:txBody>
      <dsp:txXfrm>
        <a:off x="1796971" y="2256756"/>
        <a:ext cx="1609687" cy="965812"/>
      </dsp:txXfrm>
    </dsp:sp>
    <dsp:sp modelId="{660BE79A-F440-4CB4-8F1B-62991046D37D}">
      <dsp:nvSpPr>
        <dsp:cNvPr id="0" name=""/>
        <dsp:cNvSpPr/>
      </dsp:nvSpPr>
      <dsp:spPr>
        <a:xfrm>
          <a:off x="3567627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Institute of Workplace &amp; Facilities Management</a:t>
          </a:r>
          <a:endParaRPr lang="en-US" sz="1500" kern="1200"/>
        </a:p>
      </dsp:txBody>
      <dsp:txXfrm>
        <a:off x="3567627" y="2256756"/>
        <a:ext cx="1609687" cy="965812"/>
      </dsp:txXfrm>
    </dsp:sp>
    <dsp:sp modelId="{7A58EFCB-2FFC-47EC-AE12-36344716ADFD}">
      <dsp:nvSpPr>
        <dsp:cNvPr id="0" name=""/>
        <dsp:cNvSpPr/>
      </dsp:nvSpPr>
      <dsp:spPr>
        <a:xfrm>
          <a:off x="5338284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Lighting Industry Association</a:t>
          </a:r>
          <a:endParaRPr lang="en-US" sz="1500" kern="1200"/>
        </a:p>
      </dsp:txBody>
      <dsp:txXfrm>
        <a:off x="5338284" y="2256756"/>
        <a:ext cx="1609687" cy="965812"/>
      </dsp:txXfrm>
    </dsp:sp>
    <dsp:sp modelId="{30C4C720-E36B-4E92-8A2A-9DFC0E1E85CC}">
      <dsp:nvSpPr>
        <dsp:cNvPr id="0" name=""/>
        <dsp:cNvSpPr/>
      </dsp:nvSpPr>
      <dsp:spPr>
        <a:xfrm>
          <a:off x="7108940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Furniture Industry Research Association </a:t>
          </a:r>
          <a:endParaRPr lang="en-US" sz="1500" kern="1200"/>
        </a:p>
      </dsp:txBody>
      <dsp:txXfrm>
        <a:off x="7108940" y="2256756"/>
        <a:ext cx="1609687" cy="965812"/>
      </dsp:txXfrm>
    </dsp:sp>
    <dsp:sp modelId="{9B333FE5-DD6D-47D4-B9A1-B911AFC1BE5E}">
      <dsp:nvSpPr>
        <dsp:cNvPr id="0" name=""/>
        <dsp:cNvSpPr/>
      </dsp:nvSpPr>
      <dsp:spPr>
        <a:xfrm>
          <a:off x="8879597" y="2256756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British Council of Offices</a:t>
          </a:r>
          <a:endParaRPr lang="en-US" sz="1500" kern="1200"/>
        </a:p>
      </dsp:txBody>
      <dsp:txXfrm>
        <a:off x="8879597" y="2256756"/>
        <a:ext cx="1609687" cy="965812"/>
      </dsp:txXfrm>
    </dsp:sp>
    <dsp:sp modelId="{31DB01AC-0667-432F-BC9F-4891074DA856}">
      <dsp:nvSpPr>
        <dsp:cNvPr id="0" name=""/>
        <dsp:cNvSpPr/>
      </dsp:nvSpPr>
      <dsp:spPr>
        <a:xfrm>
          <a:off x="2682299" y="3383537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Furniture Makers Company</a:t>
          </a:r>
          <a:endParaRPr lang="en-US" sz="1500" kern="1200"/>
        </a:p>
      </dsp:txBody>
      <dsp:txXfrm>
        <a:off x="2682299" y="3383537"/>
        <a:ext cx="1609687" cy="965812"/>
      </dsp:txXfrm>
    </dsp:sp>
    <dsp:sp modelId="{7D41D67A-8FBF-4A1E-B7EB-9044F4948671}">
      <dsp:nvSpPr>
        <dsp:cNvPr id="0" name=""/>
        <dsp:cNvSpPr/>
      </dsp:nvSpPr>
      <dsp:spPr>
        <a:xfrm>
          <a:off x="4452956" y="3383537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British Office Supplies &amp; Services Federation </a:t>
          </a:r>
          <a:endParaRPr lang="en-US" sz="1500" kern="1200"/>
        </a:p>
      </dsp:txBody>
      <dsp:txXfrm>
        <a:off x="4452956" y="3383537"/>
        <a:ext cx="1609687" cy="965812"/>
      </dsp:txXfrm>
    </dsp:sp>
    <dsp:sp modelId="{638155D1-1B80-4E1E-99C3-C07790DE7739}">
      <dsp:nvSpPr>
        <dsp:cNvPr id="0" name=""/>
        <dsp:cNvSpPr/>
      </dsp:nvSpPr>
      <dsp:spPr>
        <a:xfrm>
          <a:off x="6223612" y="3383537"/>
          <a:ext cx="1609687" cy="965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Society of British Interior Designers</a:t>
          </a:r>
          <a:endParaRPr lang="en-US" sz="1500" kern="1200"/>
        </a:p>
      </dsp:txBody>
      <dsp:txXfrm>
        <a:off x="6223612" y="3383537"/>
        <a:ext cx="1609687" cy="965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AC69-0556-4AE4-98D7-A16F64E87526}">
      <dsp:nvSpPr>
        <dsp:cNvPr id="0" name=""/>
        <dsp:cNvSpPr/>
      </dsp:nvSpPr>
      <dsp:spPr>
        <a:xfrm>
          <a:off x="3594" y="28435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Vitra</a:t>
          </a:r>
          <a:endParaRPr lang="en-US" sz="3000" kern="1200"/>
        </a:p>
      </dsp:txBody>
      <dsp:txXfrm>
        <a:off x="3594" y="28435"/>
        <a:ext cx="1946002" cy="1167601"/>
      </dsp:txXfrm>
    </dsp:sp>
    <dsp:sp modelId="{8336DF93-A50B-4A4D-BD38-C87824ED1BC1}">
      <dsp:nvSpPr>
        <dsp:cNvPr id="0" name=""/>
        <dsp:cNvSpPr/>
      </dsp:nvSpPr>
      <dsp:spPr>
        <a:xfrm>
          <a:off x="2144196" y="28435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Actiu</a:t>
          </a:r>
          <a:endParaRPr lang="en-US" sz="3000" kern="1200"/>
        </a:p>
      </dsp:txBody>
      <dsp:txXfrm>
        <a:off x="2144196" y="28435"/>
        <a:ext cx="1946002" cy="1167601"/>
      </dsp:txXfrm>
    </dsp:sp>
    <dsp:sp modelId="{62D6DA9E-C133-4A3E-96A6-FB9A04CDAD44}">
      <dsp:nvSpPr>
        <dsp:cNvPr id="0" name=""/>
        <dsp:cNvSpPr/>
      </dsp:nvSpPr>
      <dsp:spPr>
        <a:xfrm>
          <a:off x="4284798" y="28435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Kettal</a:t>
          </a:r>
          <a:endParaRPr lang="en-US" sz="3000" kern="1200"/>
        </a:p>
      </dsp:txBody>
      <dsp:txXfrm>
        <a:off x="4284798" y="28435"/>
        <a:ext cx="1946002" cy="1167601"/>
      </dsp:txXfrm>
    </dsp:sp>
    <dsp:sp modelId="{B6DBB3D4-7A8F-4249-A7E9-EBEFEE1AECA9}">
      <dsp:nvSpPr>
        <dsp:cNvPr id="0" name=""/>
        <dsp:cNvSpPr/>
      </dsp:nvSpPr>
      <dsp:spPr>
        <a:xfrm>
          <a:off x="6425401" y="28435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Buzzispace</a:t>
          </a:r>
          <a:endParaRPr lang="en-US" sz="3000" kern="1200"/>
        </a:p>
      </dsp:txBody>
      <dsp:txXfrm>
        <a:off x="6425401" y="28435"/>
        <a:ext cx="1946002" cy="1167601"/>
      </dsp:txXfrm>
    </dsp:sp>
    <dsp:sp modelId="{12726871-426C-49F1-9BE6-FC7ED71599A2}">
      <dsp:nvSpPr>
        <dsp:cNvPr id="0" name=""/>
        <dsp:cNvSpPr/>
      </dsp:nvSpPr>
      <dsp:spPr>
        <a:xfrm>
          <a:off x="8566003" y="28435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Brunner</a:t>
          </a:r>
          <a:endParaRPr lang="en-US" sz="3000" kern="1200"/>
        </a:p>
      </dsp:txBody>
      <dsp:txXfrm>
        <a:off x="8566003" y="28435"/>
        <a:ext cx="1946002" cy="1167601"/>
      </dsp:txXfrm>
    </dsp:sp>
    <dsp:sp modelId="{29E6790A-BCB4-4D56-B524-9091AB636A9B}">
      <dsp:nvSpPr>
        <dsp:cNvPr id="0" name=""/>
        <dsp:cNvSpPr/>
      </dsp:nvSpPr>
      <dsp:spPr>
        <a:xfrm>
          <a:off x="3594" y="1390637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Dams Furniture</a:t>
          </a:r>
          <a:endParaRPr lang="en-US" sz="3000" kern="1200"/>
        </a:p>
      </dsp:txBody>
      <dsp:txXfrm>
        <a:off x="3594" y="1390637"/>
        <a:ext cx="1946002" cy="1167601"/>
      </dsp:txXfrm>
    </dsp:sp>
    <dsp:sp modelId="{69451127-00E2-4F7C-8C9E-1F25C33214CA}">
      <dsp:nvSpPr>
        <dsp:cNvPr id="0" name=""/>
        <dsp:cNvSpPr/>
      </dsp:nvSpPr>
      <dsp:spPr>
        <a:xfrm>
          <a:off x="2144196" y="1390637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Abstracta</a:t>
          </a:r>
          <a:endParaRPr lang="en-US" sz="3000" kern="1200"/>
        </a:p>
      </dsp:txBody>
      <dsp:txXfrm>
        <a:off x="2144196" y="1390637"/>
        <a:ext cx="1946002" cy="1167601"/>
      </dsp:txXfrm>
    </dsp:sp>
    <dsp:sp modelId="{04A791D9-46DF-47BC-82E5-9098DC7228CF}">
      <dsp:nvSpPr>
        <dsp:cNvPr id="0" name=""/>
        <dsp:cNvSpPr/>
      </dsp:nvSpPr>
      <dsp:spPr>
        <a:xfrm>
          <a:off x="4284798" y="1390637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IOC Italy</a:t>
          </a:r>
          <a:endParaRPr lang="en-US" sz="3000" kern="1200"/>
        </a:p>
      </dsp:txBody>
      <dsp:txXfrm>
        <a:off x="4284798" y="1390637"/>
        <a:ext cx="1946002" cy="1167601"/>
      </dsp:txXfrm>
    </dsp:sp>
    <dsp:sp modelId="{4E509C44-48D4-484D-A4B5-A7D580C31160}">
      <dsp:nvSpPr>
        <dsp:cNvPr id="0" name=""/>
        <dsp:cNvSpPr/>
      </dsp:nvSpPr>
      <dsp:spPr>
        <a:xfrm>
          <a:off x="6425401" y="1390637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Andreu World</a:t>
          </a:r>
          <a:endParaRPr lang="en-US" sz="3000" kern="1200"/>
        </a:p>
      </dsp:txBody>
      <dsp:txXfrm>
        <a:off x="6425401" y="1390637"/>
        <a:ext cx="1946002" cy="1167601"/>
      </dsp:txXfrm>
    </dsp:sp>
    <dsp:sp modelId="{1525A25C-DA5F-444B-AE00-E6C8C5ACEFAE}">
      <dsp:nvSpPr>
        <dsp:cNvPr id="0" name=""/>
        <dsp:cNvSpPr/>
      </dsp:nvSpPr>
      <dsp:spPr>
        <a:xfrm>
          <a:off x="8566003" y="1390637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Interface</a:t>
          </a:r>
          <a:endParaRPr lang="en-US" sz="3000" kern="1200"/>
        </a:p>
      </dsp:txBody>
      <dsp:txXfrm>
        <a:off x="8566003" y="1390637"/>
        <a:ext cx="1946002" cy="1167601"/>
      </dsp:txXfrm>
    </dsp:sp>
    <dsp:sp modelId="{E54B99EC-3A8F-45E6-9118-F73B2BDF85C8}">
      <dsp:nvSpPr>
        <dsp:cNvPr id="0" name=""/>
        <dsp:cNvSpPr/>
      </dsp:nvSpPr>
      <dsp:spPr>
        <a:xfrm>
          <a:off x="3594" y="2752838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Camira Fabrics</a:t>
          </a:r>
          <a:endParaRPr lang="en-US" sz="3000" kern="1200"/>
        </a:p>
      </dsp:txBody>
      <dsp:txXfrm>
        <a:off x="3594" y="2752838"/>
        <a:ext cx="1946002" cy="1167601"/>
      </dsp:txXfrm>
    </dsp:sp>
    <dsp:sp modelId="{AD86A723-6048-44D0-A543-61A6C30513E9}">
      <dsp:nvSpPr>
        <dsp:cNvPr id="0" name=""/>
        <dsp:cNvSpPr/>
      </dsp:nvSpPr>
      <dsp:spPr>
        <a:xfrm>
          <a:off x="2144196" y="2752838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Zumtobel</a:t>
          </a:r>
          <a:endParaRPr lang="en-US" sz="3000" kern="1200"/>
        </a:p>
      </dsp:txBody>
      <dsp:txXfrm>
        <a:off x="2144196" y="2752838"/>
        <a:ext cx="1946002" cy="1167601"/>
      </dsp:txXfrm>
    </dsp:sp>
    <dsp:sp modelId="{F2B07496-E164-472C-ABD7-934E3AD37EB9}">
      <dsp:nvSpPr>
        <dsp:cNvPr id="0" name=""/>
        <dsp:cNvSpPr/>
      </dsp:nvSpPr>
      <dsp:spPr>
        <a:xfrm>
          <a:off x="4284798" y="2752838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Soundtect</a:t>
          </a:r>
          <a:endParaRPr lang="en-US" sz="3000" kern="1200"/>
        </a:p>
      </dsp:txBody>
      <dsp:txXfrm>
        <a:off x="4284798" y="2752838"/>
        <a:ext cx="1946002" cy="1167601"/>
      </dsp:txXfrm>
    </dsp:sp>
    <dsp:sp modelId="{71569479-C0F3-49E0-936C-0436E479D375}">
      <dsp:nvSpPr>
        <dsp:cNvPr id="0" name=""/>
        <dsp:cNvSpPr/>
      </dsp:nvSpPr>
      <dsp:spPr>
        <a:xfrm>
          <a:off x="6425401" y="2752838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Mute Design</a:t>
          </a:r>
          <a:endParaRPr lang="en-US" sz="3000" kern="1200"/>
        </a:p>
      </dsp:txBody>
      <dsp:txXfrm>
        <a:off x="6425401" y="2752838"/>
        <a:ext cx="1946002" cy="1167601"/>
      </dsp:txXfrm>
    </dsp:sp>
    <dsp:sp modelId="{2E271C71-3C52-4434-B657-9E6AC81B7A2D}">
      <dsp:nvSpPr>
        <dsp:cNvPr id="0" name=""/>
        <dsp:cNvSpPr/>
      </dsp:nvSpPr>
      <dsp:spPr>
        <a:xfrm>
          <a:off x="8566003" y="2752838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TC Office Group</a:t>
          </a:r>
          <a:endParaRPr lang="en-US" sz="3000" kern="1200"/>
        </a:p>
      </dsp:txBody>
      <dsp:txXfrm>
        <a:off x="8566003" y="2752838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BBAB-4B9B-48B1-8F9D-61AE9EE5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A3EE5-F0D3-4A14-BAB1-E1C3B71F3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84EC-6448-4051-8702-06F32444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83D74-E7E3-40F5-B703-0AA46042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5989-1D37-48DB-8E10-4B7F8CFE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1336-3CBD-47AB-BA0A-8021657A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FD2F7-B0B1-4191-90B9-27AFF7BEE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2C13-522E-439B-AA9D-E4DFCC1E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8811-BB15-46C6-B381-036E3C0F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88143-FA44-445E-90CE-F3525A3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7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EC0D-0C4E-4DDD-8F91-0551CD236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68059-9408-42B7-8091-420ED8F42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FBA0-95C8-4017-BC48-6450FD04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5D942-87C0-4CA1-B445-29CE7173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D87A8-D1E2-4FA0-AD8E-0994ED1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EA01-45AD-4977-B103-3B1FBF1A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E0EA-BA8F-4FCA-B35D-958B8262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7B3B3-9718-4744-80B5-1AC1C7EF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DDA5-8EAA-443C-AE10-276EA034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280-0121-4B94-AA10-306DD4C8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088C-5637-4450-AD26-F332B39B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6653-D819-4D4C-9EB1-81FD18C5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4EFE-7D6A-4D6F-8DD5-9F59F2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E670-3DEC-4FDA-870D-2BCD4D7E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F7E1B-10E0-4B19-9B30-1EE74466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11E3-EAA1-4D66-AADC-699BDB8D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3469-FC9E-4A65-B145-289459F56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63190-1E77-489A-94EB-ACE2DC73D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E751-C19A-4C12-B4E1-D77B241D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0B558-F586-4CCC-B15E-A615F4EA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EFB80-346D-4281-8490-F149058F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8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F825-18A6-42F6-A097-121B485C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54717-7B29-4AF8-A33D-0F32DE4AB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4F376-D424-4595-B739-77752C9C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C3B53-0ECE-4F20-9E24-21E83B92C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DE3A5-E10F-4CD0-A18C-5BA9AB372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C5936-80E9-484C-A647-1E70D226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93508-B3DA-43BD-8BAE-3304718F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1050D-49E3-4433-A1E2-2A8D5773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575C-64AA-4B87-80F4-83302BD6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DD37E-6023-4D63-AF41-135B1A8C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45F72-B482-4347-B94C-4A0DB1E2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5B2F9-20E7-419D-B4BE-E1BEC0A2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023B0-940F-4E44-BD20-FD6A69B6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78FE-BA43-4333-8224-44945460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3ECE-F4EE-4D3A-B03F-393D9FE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F1C2-464B-44F9-BB3D-76F00FC5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FB20-BBA7-4B3B-994F-826C0AAA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951D-7423-4F33-B20C-E19914947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7CBEF-8F07-46ED-BD06-9E64916E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4DB09-7953-45BE-A7D9-3E8FCBE7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5D0D8-7E30-475E-B8A9-8EDD7536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8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9B98-44D5-41CA-8E70-285D482B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7DDA2-D438-47C4-9E1D-977568DBD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78301-2380-47A7-8F00-0158AB52B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1700F-5D4D-46D7-8539-83C9111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7F68-DF1B-4E22-B36F-4839BFDC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B94E8-BE36-4F9D-874C-D765153E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55A93-8292-4E3E-AEBA-37B027D1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0194-48AA-43C6-AEBF-18996386B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5665-367A-40FF-9091-5B38C4BB8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C2F0-89C0-4294-A107-7379AEB2619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181E-BA15-4C48-B0CB-0D900A73C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D4F0-DB32-4333-86C6-4D14F587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C4F3-225B-4C3F-A21F-CDF00D001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spaceshow.co.uk/" TargetMode="External"/><Relationship Id="rId2" Type="http://schemas.openxmlformats.org/officeDocument/2006/relationships/hyperlink" Target="mailto:charlie@workspaceshow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84910-1346-459D-B18A-64DF16032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dirty="0"/>
              <a:t>Workspace Design 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8C2E7-9BBF-44B9-B6D8-2069F00E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2000" dirty="0"/>
              <a:t>4</a:t>
            </a:r>
            <a:r>
              <a:rPr lang="en-GB" sz="2000" baseline="30000" dirty="0"/>
              <a:t>th</a:t>
            </a:r>
            <a:r>
              <a:rPr lang="en-GB" sz="2000" dirty="0"/>
              <a:t> &amp; 5</a:t>
            </a:r>
            <a:r>
              <a:rPr lang="en-GB" sz="2000" baseline="30000" dirty="0"/>
              <a:t>th</a:t>
            </a:r>
            <a:r>
              <a:rPr lang="en-GB" sz="2000" dirty="0"/>
              <a:t> November 2021, London 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6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47623-B6A7-4991-8FAE-DE358C9B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UK’s show for the commercial space 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F00A-A54E-4DA9-A24F-253CDA87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Workspace Design Show is taking place at the Business Design Centre, London on 4</a:t>
            </a:r>
            <a:r>
              <a:rPr lang="en-GB" sz="20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GB" sz="20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 2021 bringing together the entire commercial interiors community to discover and discuss tomorrow’s workspaces and will showcase interiors products to the commercial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interiors market.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FFFF"/>
                </a:solidFill>
              </a:rPr>
              <a:t>2021 Theme: Re-designing the future of commercial interiors together </a:t>
            </a:r>
          </a:p>
        </p:txBody>
      </p:sp>
    </p:spTree>
    <p:extLst>
      <p:ext uri="{BB962C8B-B14F-4D97-AF65-F5344CB8AC3E}">
        <p14:creationId xmlns:p14="http://schemas.microsoft.com/office/powerpoint/2010/main" val="851060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87B5A-8C48-4953-A312-3E9EDD3F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Why Workspace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Design Show?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61E0-EDA0-4745-AAD3-8FCC866C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The UK’s only show dedicated entirely to the commercial space community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Carefully selected buyers and influencers within the design community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Special focus on the shape of things to come in the post pandemic era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Re-launch of the office interiors industry showcasing new products based on the future of office design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Architects and Designers night happening first time in the UK to give our partners a chance to network with the key industry players in an informal gathering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 comprehensive media and promotion plan to provide maximum exposure to our exhibitors 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87B5A-8C48-4953-A312-3E9EDD3F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/>
              <a:t>Media &amp; Association Partnerships </a:t>
            </a:r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BD4E0FA0-4239-425F-BC16-52328AFA7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93548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22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E1E5-235C-4BF0-8DD0-501E6088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Sample of Exhibitors	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B3E82D0-0F6F-46F7-90A1-658AF0F3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6197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7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B87B5A-8C48-4953-A312-3E9EDD3F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266701"/>
            <a:ext cx="8673427" cy="7334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VIP Club Members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9E5599-0668-4543-A9A9-992DBB60B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825139"/>
              </p:ext>
            </p:extLst>
          </p:nvPr>
        </p:nvGraphicFramePr>
        <p:xfrm>
          <a:off x="586582" y="960438"/>
          <a:ext cx="10830466" cy="561480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282931">
                  <a:extLst>
                    <a:ext uri="{9D8B030D-6E8A-4147-A177-3AD203B41FA5}">
                      <a16:colId xmlns:a16="http://schemas.microsoft.com/office/drawing/2014/main" val="3182937143"/>
                    </a:ext>
                  </a:extLst>
                </a:gridCol>
                <a:gridCol w="2987555">
                  <a:extLst>
                    <a:ext uri="{9D8B030D-6E8A-4147-A177-3AD203B41FA5}">
                      <a16:colId xmlns:a16="http://schemas.microsoft.com/office/drawing/2014/main" val="1455982174"/>
                    </a:ext>
                  </a:extLst>
                </a:gridCol>
                <a:gridCol w="3112597">
                  <a:extLst>
                    <a:ext uri="{9D8B030D-6E8A-4147-A177-3AD203B41FA5}">
                      <a16:colId xmlns:a16="http://schemas.microsoft.com/office/drawing/2014/main" val="2873236093"/>
                    </a:ext>
                  </a:extLst>
                </a:gridCol>
                <a:gridCol w="2447383">
                  <a:extLst>
                    <a:ext uri="{9D8B030D-6E8A-4147-A177-3AD203B41FA5}">
                      <a16:colId xmlns:a16="http://schemas.microsoft.com/office/drawing/2014/main" val="3147508004"/>
                    </a:ext>
                  </a:extLst>
                </a:gridCol>
              </a:tblGrid>
              <a:tr h="4215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cap="all" spc="6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Gensler,</a:t>
                      </a:r>
                      <a:r>
                        <a:rPr lang="en-GB" sz="1200" b="0" i="0" u="none" strike="noStrike" cap="all" spc="6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principal </a:t>
                      </a:r>
                      <a:endParaRPr lang="en-US" sz="1200" b="0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45534" marB="4553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45534" marB="4553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45534" marB="4553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BOSS, CEO</a:t>
                      </a:r>
                      <a:endParaRPr lang="en-US" sz="1200" b="0" i="0" u="none" strike="noStrike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45534" marB="4553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6362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Areen Design, Head of Hospitality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The Office Group, Co-CEO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Arup, Associate Product Designer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RIT Interior Design,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844583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The Furniture Practice,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tp bennett, Principal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ADT Workplace,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CBRE, Senior Architect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25159"/>
                  </a:ext>
                </a:extLst>
              </a:tr>
              <a:tr h="3679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NHS Property Services, Head of National Office Program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Barclays, Global Lead Curated Workplace Experience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Finishes &amp; Interiors Sector,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Rainlight Studio, Creative Director &amp;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45399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Thirdway Interiors, Owner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KKS Savills, Head of Workplace Design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Leesman</a:t>
                      </a:r>
                      <a:r>
                        <a:rPr lang="en-GB" sz="1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, CEO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Crest</a:t>
                      </a:r>
                      <a:r>
                        <a:rPr lang="en-GB" sz="1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London, Managing Director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81005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SBID, CEO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Perkins and Will, Principal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Nationwide Building Society, Director Workplace Development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Holland and Harvey Architects,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055267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BDP Architecture 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Faith &amp; Gould, Head of Corporate Real Estate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Studio Pringle, Managing Director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David Collins Studio,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7385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PwC, Head of Real Estate &amp; Design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British Institute of Interior Design,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Aviva, Workplace Design &amp; Culture Lead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Foster and Partners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286370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Element 4 Group, Managing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Basha Franklin,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Lighting Industry Association, Technical Manager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Modus Workspace,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40840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McCann, Chief Integration Officer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BDG architecture + design, CEO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IWFM,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BBC, Head of Workplace &amp; Corporate Real Estate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00592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Nulty Lighting,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Landor &amp; Fitch, Executive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Flexible Space Association,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Curve Workplaces, Workplace Consultant 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16950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Aecom,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Lauren Lever Design,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DLA Piper, Director of Property &amp; Workplace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DThree Studio,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545377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Morris + Company, Founding Director 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Susan Lake Lighting Design, Design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Interion, Principal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OBO Life,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85166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Maris Interiors, Creative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Pitman Tozer Architects, Founder 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Oktra, Design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Spaceinvader, Founding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21777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3equals1design UK,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Grimshaw Architects, Principal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MF Design Studio, Founder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Designer Surface Solutions,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84795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WeWork, Head of Real Estate UK&amp;I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Allen International, Creative Managing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Edge Design &amp; Architecture, Principal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Unispace, Global Principal, Design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91486"/>
                  </a:ext>
                </a:extLst>
              </a:tr>
              <a:tr h="266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RAP Interiors, Design Director 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Reardonsmith Architects,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Ministry of Justice, Workplace Director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Government Property Agency, Design Director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4" marR="1934" marT="1934" marB="455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2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23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ECAD8-D4B8-4364-B68D-38341FD8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1" y="1204108"/>
            <a:ext cx="2833523" cy="178117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Shell Scheme Price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£450 per square 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metre</a:t>
            </a: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Special price ANIEME members £400 per square 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metre</a:t>
            </a: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9EC904-EA44-4813-8D37-805230C4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Includes:</a:t>
            </a:r>
          </a:p>
          <a:p>
            <a:r>
              <a:rPr lang="en-US" sz="1600" b="1" dirty="0"/>
              <a:t>Walls</a:t>
            </a:r>
          </a:p>
          <a:p>
            <a:r>
              <a:rPr lang="en-US" sz="1600" b="1" dirty="0"/>
              <a:t>Nameboard</a:t>
            </a:r>
          </a:p>
          <a:p>
            <a:r>
              <a:rPr lang="en-US" sz="1600" b="1" dirty="0"/>
              <a:t>Electricity</a:t>
            </a:r>
          </a:p>
          <a:p>
            <a:r>
              <a:rPr lang="en-US" sz="1600" b="1" dirty="0"/>
              <a:t>Carpet</a:t>
            </a:r>
          </a:p>
          <a:p>
            <a:r>
              <a:rPr lang="en-US" sz="1600" b="1" dirty="0"/>
              <a:t>Spotlights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F6C46-9F6A-43D7-9F9E-D1138840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32" y="952500"/>
            <a:ext cx="5993663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1AE26-334A-45B9-B3B4-78EC69F18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9879"/>
            <a:ext cx="10905066" cy="54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47331-6BEA-48CD-92F1-9C30C32F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Look forward to working with you on the 2021 edition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3A758-7B19-4374-BDE7-FDFF3981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298653"/>
            <a:ext cx="10297160" cy="3878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EC51E3-5005-41DC-8AC6-6F1AD028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2545244"/>
            <a:ext cx="30675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harlie Bark-Jones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endParaRPr kumimoji="0" lang="en-US" altLang="en-US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Workspace Design Show</a:t>
            </a:r>
            <a:endParaRPr kumimoji="0" lang="en-US" altLang="en-US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+44 7539 774314</a:t>
            </a:r>
            <a:endParaRPr kumimoji="0" lang="en-US" altLang="en-US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bmk="_MailAutoSig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charlie@workspaceshow.co.uk</a:t>
            </a:r>
            <a:endParaRPr kumimoji="0" lang="en-US" altLang="en-US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bmk="_MailAutoSig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www.workspaceshow.co.uk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A387AE25-DB47-4EB1-9D7D-1D50B9E0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2831429"/>
            <a:ext cx="3866358" cy="1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B037D59-73E4-4C9F-9546-A0A7E9DC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4697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7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669</Words>
  <Application>Microsoft Office PowerPoint</Application>
  <PresentationFormat>Widescreen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Theme</vt:lpstr>
      <vt:lpstr>Workspace Design Show</vt:lpstr>
      <vt:lpstr>UK’s show for the commercial space community </vt:lpstr>
      <vt:lpstr>Why Workspace Design Show? </vt:lpstr>
      <vt:lpstr>Media &amp; Association Partnerships </vt:lpstr>
      <vt:lpstr>Sample of Exhibitors </vt:lpstr>
      <vt:lpstr>VIP Club Members </vt:lpstr>
      <vt:lpstr>Shell Scheme Price  £450 per square metre. Special price ANIEME members £400 per square metre </vt:lpstr>
      <vt:lpstr>PowerPoint Presentation</vt:lpstr>
      <vt:lpstr>Look forward to working with you on the 2021 edition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Workspace show 2021</dc:title>
  <dc:creator>Esha Elawadhi</dc:creator>
  <cp:lastModifiedBy>Charlie Bark-Jones</cp:lastModifiedBy>
  <cp:revision>3</cp:revision>
  <dcterms:created xsi:type="dcterms:W3CDTF">2020-12-22T16:22:46Z</dcterms:created>
  <dcterms:modified xsi:type="dcterms:W3CDTF">2021-06-16T19:01:01Z</dcterms:modified>
</cp:coreProperties>
</file>